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1" r:id="rId3"/>
    <p:sldId id="280" r:id="rId4"/>
    <p:sldId id="281" r:id="rId5"/>
    <p:sldId id="279" r:id="rId6"/>
    <p:sldId id="259" r:id="rId7"/>
    <p:sldId id="286" r:id="rId8"/>
    <p:sldId id="298" r:id="rId9"/>
    <p:sldId id="299" r:id="rId10"/>
    <p:sldId id="294" r:id="rId11"/>
    <p:sldId id="301" r:id="rId12"/>
    <p:sldId id="302" r:id="rId13"/>
    <p:sldId id="270" r:id="rId14"/>
    <p:sldId id="271" r:id="rId15"/>
    <p:sldId id="273" r:id="rId16"/>
    <p:sldId id="277" r:id="rId17"/>
    <p:sldId id="292" r:id="rId18"/>
  </p:sldIdLst>
  <p:sldSz cx="9144000" cy="6858000" type="screen4x3"/>
  <p:notesSz cx="6797675" cy="9928225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344" autoAdjust="0"/>
    <p:restoredTop sz="98365" autoAdjust="0"/>
  </p:normalViewPr>
  <p:slideViewPr>
    <p:cSldViewPr>
      <p:cViewPr varScale="1">
        <p:scale>
          <a:sx n="108" d="100"/>
          <a:sy n="108" d="100"/>
        </p:scale>
        <p:origin x="-1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0F71BD-031D-4B53-86EE-4A46AA3B6C6E}" type="doc">
      <dgm:prSet loTypeId="urn:microsoft.com/office/officeart/2005/8/layout/orgChart1" loCatId="hierarchy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hr-HR"/>
        </a:p>
      </dgm:t>
    </dgm:pt>
    <dgm:pt modelId="{AFE3F4BE-73F9-4787-8E58-1BF4875232B3}">
      <dgm:prSet phldrT="[Text]" custT="1"/>
      <dgm:spPr/>
      <dgm:t>
        <a:bodyPr/>
        <a:lstStyle/>
        <a:p>
          <a:r>
            <a:rPr lang="hr-HR" sz="1000" b="0" dirty="0" smtClean="0">
              <a:solidFill>
                <a:schemeClr val="tx1"/>
              </a:solidFill>
            </a:rPr>
            <a:t>DRŽAVNA UPRAVA ZA ZAŠTITU I SPAŠAVANJE</a:t>
          </a:r>
          <a:endParaRPr lang="hr-HR" sz="1000" b="0" dirty="0">
            <a:solidFill>
              <a:schemeClr val="tx1"/>
            </a:solidFill>
          </a:endParaRPr>
        </a:p>
      </dgm:t>
    </dgm:pt>
    <dgm:pt modelId="{EC0A3E15-CBE3-4C7B-8247-A478FFC32D31}" type="parTrans" cxnId="{ADED72A0-B6F2-4362-823A-70C29C7A2A3F}">
      <dgm:prSet/>
      <dgm:spPr>
        <a:ln>
          <a:noFill/>
          <a:headEnd type="none" w="med" len="med"/>
          <a:tailEnd type="triangle" w="med" len="med"/>
        </a:ln>
      </dgm:spPr>
      <dgm:t>
        <a:bodyPr/>
        <a:lstStyle/>
        <a:p>
          <a:endParaRPr lang="hr-HR" sz="1000" b="0">
            <a:solidFill>
              <a:schemeClr val="tx1"/>
            </a:solidFill>
          </a:endParaRPr>
        </a:p>
      </dgm:t>
    </dgm:pt>
    <dgm:pt modelId="{CF58C1C8-1DCF-45A3-9C99-727F465F26E9}" type="sibTrans" cxnId="{ADED72A0-B6F2-4362-823A-70C29C7A2A3F}">
      <dgm:prSet/>
      <dgm:spPr/>
      <dgm:t>
        <a:bodyPr/>
        <a:lstStyle/>
        <a:p>
          <a:endParaRPr lang="hr-HR" sz="1000" b="0">
            <a:solidFill>
              <a:schemeClr val="tx1"/>
            </a:solidFill>
          </a:endParaRPr>
        </a:p>
      </dgm:t>
    </dgm:pt>
    <dgm:pt modelId="{C4257060-201A-4BF3-BA08-964E7882F81D}">
      <dgm:prSet phldrT="[Text]" custT="1"/>
      <dgm:spPr/>
      <dgm:t>
        <a:bodyPr/>
        <a:lstStyle/>
        <a:p>
          <a:r>
            <a:rPr lang="hr-HR" sz="1000" b="0" dirty="0" smtClean="0">
              <a:solidFill>
                <a:schemeClr val="tx1"/>
              </a:solidFill>
            </a:rPr>
            <a:t>HITNE MJERE ZIS-a I DEKONTAMINACIJA</a:t>
          </a:r>
          <a:endParaRPr lang="hr-HR" sz="1000" b="0" dirty="0">
            <a:solidFill>
              <a:schemeClr val="tx1"/>
            </a:solidFill>
          </a:endParaRPr>
        </a:p>
      </dgm:t>
    </dgm:pt>
    <dgm:pt modelId="{5EC3FB1D-8770-4594-8137-CA9559FD5E39}" type="parTrans" cxnId="{07AFEA8C-F3D1-4B59-8C50-062C83510FCE}">
      <dgm:prSet/>
      <dgm:spPr>
        <a:ln w="9525">
          <a:solidFill>
            <a:schemeClr val="tx2">
              <a:lumMod val="60000"/>
              <a:lumOff val="40000"/>
            </a:schemeClr>
          </a:solidFill>
          <a:headEnd type="none" w="med" len="med"/>
          <a:tailEnd type="triangle" w="med" len="med"/>
        </a:ln>
      </dgm:spPr>
      <dgm:t>
        <a:bodyPr/>
        <a:lstStyle/>
        <a:p>
          <a:endParaRPr lang="hr-HR" sz="1000" b="0">
            <a:solidFill>
              <a:schemeClr val="tx1"/>
            </a:solidFill>
          </a:endParaRPr>
        </a:p>
      </dgm:t>
    </dgm:pt>
    <dgm:pt modelId="{D47AFAE9-388D-40A6-8A9F-B61168DB0387}" type="sibTrans" cxnId="{07AFEA8C-F3D1-4B59-8C50-062C83510FCE}">
      <dgm:prSet/>
      <dgm:spPr/>
      <dgm:t>
        <a:bodyPr/>
        <a:lstStyle/>
        <a:p>
          <a:endParaRPr lang="hr-HR" sz="1000" b="0">
            <a:solidFill>
              <a:schemeClr val="tx1"/>
            </a:solidFill>
          </a:endParaRPr>
        </a:p>
      </dgm:t>
    </dgm:pt>
    <dgm:pt modelId="{CD15DB69-894F-4996-9D28-1205A930F35C}">
      <dgm:prSet phldrT="[Text]" custT="1"/>
      <dgm:spPr/>
      <dgm:t>
        <a:bodyPr/>
        <a:lstStyle/>
        <a:p>
          <a:r>
            <a:rPr lang="hr-HR" sz="1000" b="0" dirty="0" smtClean="0">
              <a:solidFill>
                <a:schemeClr val="tx1"/>
              </a:solidFill>
            </a:rPr>
            <a:t>PRIVREMENO I TRAJNO PRESELJENJE</a:t>
          </a:r>
          <a:endParaRPr lang="hr-HR" sz="1000" b="0" dirty="0">
            <a:solidFill>
              <a:schemeClr val="tx1"/>
            </a:solidFill>
          </a:endParaRPr>
        </a:p>
      </dgm:t>
    </dgm:pt>
    <dgm:pt modelId="{5F8A256B-5AD7-402A-9FEB-77217A1BB0FA}" type="parTrans" cxnId="{61A247AB-1B85-47FC-88A8-ABF44E9A2B8A}">
      <dgm:prSet/>
      <dgm:spPr>
        <a:ln w="9525">
          <a:solidFill>
            <a:schemeClr val="tx2">
              <a:lumMod val="60000"/>
              <a:lumOff val="40000"/>
            </a:schemeClr>
          </a:solidFill>
          <a:headEnd type="none" w="med" len="med"/>
          <a:tailEnd type="triangle" w="med" len="med"/>
        </a:ln>
      </dgm:spPr>
      <dgm:t>
        <a:bodyPr/>
        <a:lstStyle/>
        <a:p>
          <a:endParaRPr lang="hr-HR" sz="1000" b="0">
            <a:solidFill>
              <a:schemeClr val="tx1"/>
            </a:solidFill>
          </a:endParaRPr>
        </a:p>
      </dgm:t>
    </dgm:pt>
    <dgm:pt modelId="{59B1B7BB-375A-47E6-9780-72FFF24AC33D}" type="sibTrans" cxnId="{61A247AB-1B85-47FC-88A8-ABF44E9A2B8A}">
      <dgm:prSet/>
      <dgm:spPr/>
      <dgm:t>
        <a:bodyPr/>
        <a:lstStyle/>
        <a:p>
          <a:endParaRPr lang="hr-HR" sz="1000" b="0">
            <a:solidFill>
              <a:schemeClr val="tx1"/>
            </a:solidFill>
          </a:endParaRPr>
        </a:p>
      </dgm:t>
    </dgm:pt>
    <dgm:pt modelId="{A9D4B42F-F7EF-44EA-BAE7-A051F89A5F08}">
      <dgm:prSet custT="1"/>
      <dgm:spPr/>
      <dgm:t>
        <a:bodyPr/>
        <a:lstStyle/>
        <a:p>
          <a:r>
            <a:rPr lang="hr-HR" sz="1000" b="0" dirty="0" smtClean="0"/>
            <a:t>VLADA REPUBLIKE HRVATSKE</a:t>
          </a:r>
          <a:endParaRPr lang="hr-HR" sz="1000" b="0" dirty="0"/>
        </a:p>
      </dgm:t>
    </dgm:pt>
    <dgm:pt modelId="{71BEC796-F630-40EB-A39E-4438830C08C7}" type="parTrans" cxnId="{48AF9ABE-793C-4ED3-9100-5D571666A056}">
      <dgm:prSet/>
      <dgm:spPr/>
      <dgm:t>
        <a:bodyPr/>
        <a:lstStyle/>
        <a:p>
          <a:endParaRPr lang="hr-HR" sz="1000" b="0">
            <a:solidFill>
              <a:schemeClr val="tx1"/>
            </a:solidFill>
          </a:endParaRPr>
        </a:p>
      </dgm:t>
    </dgm:pt>
    <dgm:pt modelId="{828E99DD-DB90-4C34-BDCF-5A4E9F1EC5BF}" type="sibTrans" cxnId="{48AF9ABE-793C-4ED3-9100-5D571666A056}">
      <dgm:prSet/>
      <dgm:spPr/>
      <dgm:t>
        <a:bodyPr/>
        <a:lstStyle/>
        <a:p>
          <a:endParaRPr lang="hr-HR" sz="1000" b="0">
            <a:solidFill>
              <a:schemeClr val="tx1"/>
            </a:solidFill>
          </a:endParaRPr>
        </a:p>
      </dgm:t>
    </dgm:pt>
    <dgm:pt modelId="{AB5CD546-2599-4503-8C4B-B3C79343A1C7}">
      <dgm:prSet custT="1"/>
      <dgm:spPr/>
      <dgm:t>
        <a:bodyPr/>
        <a:lstStyle/>
        <a:p>
          <a:r>
            <a:rPr lang="hr-HR" sz="1000" b="0" dirty="0" smtClean="0"/>
            <a:t>DRŽAVNI ZAVOD ZA RADIOLOŠKU I NUKLEARNU SIGURNOST</a:t>
          </a:r>
          <a:endParaRPr lang="hr-HR" sz="1000" b="0" dirty="0"/>
        </a:p>
      </dgm:t>
    </dgm:pt>
    <dgm:pt modelId="{1E97BC61-763E-470B-9FD4-FFE7ABD41C98}" type="parTrans" cxnId="{22EE5460-9318-4FA0-A2AD-E2419ADFC3A4}">
      <dgm:prSet/>
      <dgm:spPr>
        <a:ln>
          <a:noFill/>
          <a:headEnd type="none" w="med" len="med"/>
          <a:tailEnd type="triangle" w="med" len="med"/>
        </a:ln>
      </dgm:spPr>
      <dgm:t>
        <a:bodyPr/>
        <a:lstStyle/>
        <a:p>
          <a:endParaRPr lang="hr-HR" sz="1000" b="0">
            <a:solidFill>
              <a:schemeClr val="tx1"/>
            </a:solidFill>
          </a:endParaRPr>
        </a:p>
      </dgm:t>
    </dgm:pt>
    <dgm:pt modelId="{E34A8D75-3C16-4725-B8CF-22C17136E969}" type="sibTrans" cxnId="{22EE5460-9318-4FA0-A2AD-E2419ADFC3A4}">
      <dgm:prSet/>
      <dgm:spPr/>
      <dgm:t>
        <a:bodyPr/>
        <a:lstStyle/>
        <a:p>
          <a:endParaRPr lang="hr-HR" sz="1000" b="0">
            <a:solidFill>
              <a:schemeClr val="tx1"/>
            </a:solidFill>
          </a:endParaRPr>
        </a:p>
      </dgm:t>
    </dgm:pt>
    <dgm:pt modelId="{CFD125A5-1F43-41B3-965E-21EE42D638ED}">
      <dgm:prSet custT="1"/>
      <dgm:spPr/>
      <dgm:t>
        <a:bodyPr/>
        <a:lstStyle/>
        <a:p>
          <a:r>
            <a:rPr lang="hr-HR" sz="1000" b="0" dirty="0" smtClean="0"/>
            <a:t>MINISTARSTVO POLJOPRIVREDE</a:t>
          </a:r>
          <a:endParaRPr lang="hr-HR" sz="1000" b="0" dirty="0"/>
        </a:p>
      </dgm:t>
    </dgm:pt>
    <dgm:pt modelId="{4A2F6EA7-2722-4276-A359-0EB2DCF24B26}" type="parTrans" cxnId="{4F5320CD-3A9C-41F8-BA4E-58992407DCC3}">
      <dgm:prSet/>
      <dgm:spPr>
        <a:ln>
          <a:noFill/>
          <a:headEnd type="none" w="med" len="med"/>
          <a:tailEnd type="triangle" w="med" len="med"/>
        </a:ln>
      </dgm:spPr>
      <dgm:t>
        <a:bodyPr/>
        <a:lstStyle/>
        <a:p>
          <a:endParaRPr lang="hr-HR" sz="1000" b="0"/>
        </a:p>
      </dgm:t>
    </dgm:pt>
    <dgm:pt modelId="{284BD7F7-ED7E-4845-B2D9-FF29EE191CCB}" type="sibTrans" cxnId="{4F5320CD-3A9C-41F8-BA4E-58992407DCC3}">
      <dgm:prSet/>
      <dgm:spPr/>
      <dgm:t>
        <a:bodyPr/>
        <a:lstStyle/>
        <a:p>
          <a:endParaRPr lang="hr-HR" sz="1000" b="0"/>
        </a:p>
      </dgm:t>
    </dgm:pt>
    <dgm:pt modelId="{3C19063C-4B8C-4727-9245-5D9C702A476D}">
      <dgm:prSet custT="1"/>
      <dgm:spPr/>
      <dgm:t>
        <a:bodyPr/>
        <a:lstStyle/>
        <a:p>
          <a:r>
            <a:rPr lang="hr-HR" sz="1000" b="0" dirty="0" smtClean="0"/>
            <a:t>MINISTARSTVO UNUTARNJIH POSLOVA I MINISTARSTVO FINANCIJA</a:t>
          </a:r>
          <a:endParaRPr lang="hr-HR" sz="1000" b="0" dirty="0"/>
        </a:p>
      </dgm:t>
    </dgm:pt>
    <dgm:pt modelId="{4B17AB97-9ADE-47F8-9291-5F288EDA5D29}" type="parTrans" cxnId="{E0562BE4-7AF2-4A8E-A58C-E1029AD33169}">
      <dgm:prSet/>
      <dgm:spPr>
        <a:ln>
          <a:noFill/>
        </a:ln>
      </dgm:spPr>
      <dgm:t>
        <a:bodyPr/>
        <a:lstStyle/>
        <a:p>
          <a:endParaRPr lang="hr-HR" sz="1000" b="0"/>
        </a:p>
      </dgm:t>
    </dgm:pt>
    <dgm:pt modelId="{5DBD5C17-F5EE-42A9-AD6E-88CF9B6CAE47}" type="sibTrans" cxnId="{E0562BE4-7AF2-4A8E-A58C-E1029AD33169}">
      <dgm:prSet/>
      <dgm:spPr/>
      <dgm:t>
        <a:bodyPr/>
        <a:lstStyle/>
        <a:p>
          <a:endParaRPr lang="hr-HR" sz="1000" b="0"/>
        </a:p>
      </dgm:t>
    </dgm:pt>
    <dgm:pt modelId="{58D23606-64C9-428D-9801-8DBCD06DAFFE}">
      <dgm:prSet custT="1"/>
      <dgm:spPr/>
      <dgm:t>
        <a:bodyPr/>
        <a:lstStyle/>
        <a:p>
          <a:r>
            <a:rPr lang="hr-HR" sz="1000" b="0" dirty="0" smtClean="0"/>
            <a:t>MINISTARSTVO ZDRAVLJA</a:t>
          </a:r>
          <a:endParaRPr lang="hr-HR" sz="1000" b="0" dirty="0"/>
        </a:p>
      </dgm:t>
    </dgm:pt>
    <dgm:pt modelId="{371C93B6-30D0-4724-88AF-D1C5BAD4080F}" type="parTrans" cxnId="{A4C1AF22-BBD0-4FAF-B0F0-4C0AFBDE269E}">
      <dgm:prSet/>
      <dgm:spPr>
        <a:ln>
          <a:noFill/>
        </a:ln>
      </dgm:spPr>
      <dgm:t>
        <a:bodyPr/>
        <a:lstStyle/>
        <a:p>
          <a:endParaRPr lang="hr-HR" sz="1000" b="0"/>
        </a:p>
      </dgm:t>
    </dgm:pt>
    <dgm:pt modelId="{BE478A62-8088-4A28-9036-8828AC499FD9}" type="sibTrans" cxnId="{A4C1AF22-BBD0-4FAF-B0F0-4C0AFBDE269E}">
      <dgm:prSet/>
      <dgm:spPr/>
      <dgm:t>
        <a:bodyPr/>
        <a:lstStyle/>
        <a:p>
          <a:endParaRPr lang="hr-HR" sz="1000" b="0"/>
        </a:p>
      </dgm:t>
    </dgm:pt>
    <dgm:pt modelId="{3221C132-19BD-4B2C-81FD-69F72D9B0B30}">
      <dgm:prSet custT="1"/>
      <dgm:spPr/>
      <dgm:t>
        <a:bodyPr/>
        <a:lstStyle/>
        <a:p>
          <a:r>
            <a:rPr lang="hr-HR" sz="1000" b="0" dirty="0" smtClean="0"/>
            <a:t>JODNA PROFILAKSA</a:t>
          </a:r>
          <a:endParaRPr lang="hr-HR" sz="1000" b="0" dirty="0"/>
        </a:p>
      </dgm:t>
    </dgm:pt>
    <dgm:pt modelId="{27C2E868-D9D2-4C59-935C-56EEE5A37153}" type="parTrans" cxnId="{7440AEB6-4CEC-4C69-AF36-6702AA4F4CA1}">
      <dgm:prSet/>
      <dgm:spPr>
        <a:ln w="9525">
          <a:solidFill>
            <a:schemeClr val="tx2">
              <a:lumMod val="60000"/>
              <a:lumOff val="40000"/>
            </a:schemeClr>
          </a:solidFill>
          <a:headEnd type="none" w="med" len="med"/>
          <a:tailEnd type="triangle" w="med" len="med"/>
        </a:ln>
      </dgm:spPr>
      <dgm:t>
        <a:bodyPr/>
        <a:lstStyle/>
        <a:p>
          <a:endParaRPr lang="hr-HR" sz="1000" b="0"/>
        </a:p>
      </dgm:t>
    </dgm:pt>
    <dgm:pt modelId="{1E679078-1B2E-43F4-9520-DE1DAFBDCB9A}" type="sibTrans" cxnId="{7440AEB6-4CEC-4C69-AF36-6702AA4F4CA1}">
      <dgm:prSet/>
      <dgm:spPr/>
      <dgm:t>
        <a:bodyPr/>
        <a:lstStyle/>
        <a:p>
          <a:endParaRPr lang="hr-HR" sz="1000" b="0"/>
        </a:p>
      </dgm:t>
    </dgm:pt>
    <dgm:pt modelId="{43FC2833-E4A1-494A-ADA9-A20FBA0DE1EC}">
      <dgm:prSet custT="1"/>
      <dgm:spPr/>
      <dgm:t>
        <a:bodyPr/>
        <a:lstStyle/>
        <a:p>
          <a:r>
            <a:rPr lang="hr-HR" sz="1000" b="0" dirty="0" smtClean="0"/>
            <a:t>POJAČANI NADZOR PREKOGRANIČNOG PROMETA LJUDI I ROBE</a:t>
          </a:r>
          <a:endParaRPr lang="hr-HR" sz="1000" b="0" dirty="0"/>
        </a:p>
      </dgm:t>
    </dgm:pt>
    <dgm:pt modelId="{EB94D323-C2BF-40BD-96AE-961EA1868677}" type="parTrans" cxnId="{1F73D16E-91B1-42A8-AF8E-3332D30FFC01}">
      <dgm:prSet/>
      <dgm:spPr>
        <a:ln w="9525">
          <a:solidFill>
            <a:schemeClr val="tx2">
              <a:lumMod val="60000"/>
              <a:lumOff val="40000"/>
            </a:schemeClr>
          </a:solidFill>
          <a:headEnd type="none" w="med" len="med"/>
          <a:tailEnd type="triangle" w="med" len="med"/>
        </a:ln>
      </dgm:spPr>
      <dgm:t>
        <a:bodyPr/>
        <a:lstStyle/>
        <a:p>
          <a:endParaRPr lang="hr-HR" sz="1000" b="0"/>
        </a:p>
      </dgm:t>
    </dgm:pt>
    <dgm:pt modelId="{3128F956-74BC-497A-8D07-1CE0289994C1}" type="sibTrans" cxnId="{1F73D16E-91B1-42A8-AF8E-3332D30FFC01}">
      <dgm:prSet/>
      <dgm:spPr/>
      <dgm:t>
        <a:bodyPr/>
        <a:lstStyle/>
        <a:p>
          <a:endParaRPr lang="hr-HR" sz="1000" b="0"/>
        </a:p>
      </dgm:t>
    </dgm:pt>
    <dgm:pt modelId="{4B834C48-6241-4C5F-8B25-3A18D55785A9}">
      <dgm:prSet custT="1"/>
      <dgm:spPr/>
      <dgm:t>
        <a:bodyPr/>
        <a:lstStyle/>
        <a:p>
          <a:r>
            <a:rPr lang="hr-HR" sz="1000" b="0" dirty="0" smtClean="0"/>
            <a:t>MJERE ZAŠTITE U POLJOPRIVREDI</a:t>
          </a:r>
          <a:endParaRPr lang="hr-HR" sz="1000" b="0" dirty="0"/>
        </a:p>
      </dgm:t>
    </dgm:pt>
    <dgm:pt modelId="{23D6E645-5BA4-4DA3-9EA8-FACDB0FA6E51}" type="parTrans" cxnId="{A664E2F4-C08C-4AD3-8DBD-0204C6B62754}">
      <dgm:prSet/>
      <dgm:spPr>
        <a:ln w="9525">
          <a:solidFill>
            <a:schemeClr val="tx2">
              <a:lumMod val="60000"/>
              <a:lumOff val="40000"/>
            </a:schemeClr>
          </a:solidFill>
          <a:headEnd type="none" w="med" len="med"/>
          <a:tailEnd type="triangle" w="med" len="med"/>
        </a:ln>
      </dgm:spPr>
      <dgm:t>
        <a:bodyPr/>
        <a:lstStyle/>
        <a:p>
          <a:endParaRPr lang="hr-HR" sz="1000" b="0"/>
        </a:p>
      </dgm:t>
    </dgm:pt>
    <dgm:pt modelId="{F7368A9D-B0E2-4959-B19E-EBC3F783C58D}" type="sibTrans" cxnId="{A664E2F4-C08C-4AD3-8DBD-0204C6B62754}">
      <dgm:prSet/>
      <dgm:spPr/>
      <dgm:t>
        <a:bodyPr/>
        <a:lstStyle/>
        <a:p>
          <a:endParaRPr lang="hr-HR" sz="1000" b="0"/>
        </a:p>
      </dgm:t>
    </dgm:pt>
    <dgm:pt modelId="{A24732C6-0C73-485D-A968-201340F82996}" type="pres">
      <dgm:prSet presAssocID="{4E0F71BD-031D-4B53-86EE-4A46AA3B6C6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B4DC9300-E36E-4096-BC97-A4960286D73A}" type="pres">
      <dgm:prSet presAssocID="{A9D4B42F-F7EF-44EA-BAE7-A051F89A5F08}" presName="hierRoot1" presStyleCnt="0">
        <dgm:presLayoutVars>
          <dgm:hierBranch val="init"/>
        </dgm:presLayoutVars>
      </dgm:prSet>
      <dgm:spPr/>
    </dgm:pt>
    <dgm:pt modelId="{C77935CD-7DD3-4EB2-8F4C-3DD612A80476}" type="pres">
      <dgm:prSet presAssocID="{A9D4B42F-F7EF-44EA-BAE7-A051F89A5F08}" presName="rootComposite1" presStyleCnt="0"/>
      <dgm:spPr/>
    </dgm:pt>
    <dgm:pt modelId="{46F84DBC-A54A-4BBB-8A0A-16A5EEFC4621}" type="pres">
      <dgm:prSet presAssocID="{A9D4B42F-F7EF-44EA-BAE7-A051F89A5F08}" presName="rootText1" presStyleLbl="node0" presStyleIdx="0" presStyleCnt="1" custLinFactX="-35146" custLinFactNeighborX="-100000" custLinFactNeighborY="-8418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6363A0B-86CC-4A10-B3A7-BE702696E910}" type="pres">
      <dgm:prSet presAssocID="{A9D4B42F-F7EF-44EA-BAE7-A051F89A5F08}" presName="rootConnector1" presStyleLbl="node1" presStyleIdx="0" presStyleCnt="0"/>
      <dgm:spPr/>
      <dgm:t>
        <a:bodyPr/>
        <a:lstStyle/>
        <a:p>
          <a:endParaRPr lang="hr-HR"/>
        </a:p>
      </dgm:t>
    </dgm:pt>
    <dgm:pt modelId="{6CF6005D-D36F-4529-96AF-DF6483C99332}" type="pres">
      <dgm:prSet presAssocID="{A9D4B42F-F7EF-44EA-BAE7-A051F89A5F08}" presName="hierChild2" presStyleCnt="0"/>
      <dgm:spPr/>
    </dgm:pt>
    <dgm:pt modelId="{8F106023-79AC-46ED-976B-0A6DF183A2E5}" type="pres">
      <dgm:prSet presAssocID="{EC0A3E15-CBE3-4C7B-8247-A478FFC32D31}" presName="Name37" presStyleLbl="parChTrans1D2" presStyleIdx="0" presStyleCnt="5"/>
      <dgm:spPr/>
      <dgm:t>
        <a:bodyPr/>
        <a:lstStyle/>
        <a:p>
          <a:endParaRPr lang="hr-HR"/>
        </a:p>
      </dgm:t>
    </dgm:pt>
    <dgm:pt modelId="{F334B78D-A9EE-45F7-AA13-7DB85E2A808A}" type="pres">
      <dgm:prSet presAssocID="{AFE3F4BE-73F9-4787-8E58-1BF4875232B3}" presName="hierRoot2" presStyleCnt="0">
        <dgm:presLayoutVars>
          <dgm:hierBranch/>
        </dgm:presLayoutVars>
      </dgm:prSet>
      <dgm:spPr/>
    </dgm:pt>
    <dgm:pt modelId="{BCF2AD8C-7418-4AA1-AF65-79B1CD8516F1}" type="pres">
      <dgm:prSet presAssocID="{AFE3F4BE-73F9-4787-8E58-1BF4875232B3}" presName="rootComposite" presStyleCnt="0"/>
      <dgm:spPr/>
    </dgm:pt>
    <dgm:pt modelId="{0A5E4645-0A1A-4128-B426-953C3C7F6FBC}" type="pres">
      <dgm:prSet presAssocID="{AFE3F4BE-73F9-4787-8E58-1BF4875232B3}" presName="rootText" presStyleLbl="node2" presStyleIdx="0" presStyleCnt="5" custLinFactNeighborX="-35234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DB14454-20D4-4188-AD03-3E0F2A8699BF}" type="pres">
      <dgm:prSet presAssocID="{AFE3F4BE-73F9-4787-8E58-1BF4875232B3}" presName="rootConnector" presStyleLbl="node2" presStyleIdx="0" presStyleCnt="5"/>
      <dgm:spPr/>
      <dgm:t>
        <a:bodyPr/>
        <a:lstStyle/>
        <a:p>
          <a:endParaRPr lang="hr-HR"/>
        </a:p>
      </dgm:t>
    </dgm:pt>
    <dgm:pt modelId="{0E41FD4B-B190-4AC9-AB2D-9C7E6A241E17}" type="pres">
      <dgm:prSet presAssocID="{AFE3F4BE-73F9-4787-8E58-1BF4875232B3}" presName="hierChild4" presStyleCnt="0"/>
      <dgm:spPr/>
    </dgm:pt>
    <dgm:pt modelId="{2D35B283-5441-473A-B614-F062BCA47F05}" type="pres">
      <dgm:prSet presAssocID="{5EC3FB1D-8770-4594-8137-CA9559FD5E39}" presName="Name35" presStyleLbl="parChTrans1D3" presStyleIdx="0" presStyleCnt="5"/>
      <dgm:spPr/>
      <dgm:t>
        <a:bodyPr/>
        <a:lstStyle/>
        <a:p>
          <a:endParaRPr lang="hr-HR"/>
        </a:p>
      </dgm:t>
    </dgm:pt>
    <dgm:pt modelId="{D7C1178C-DA9F-4A53-B6E4-07E255A46D89}" type="pres">
      <dgm:prSet presAssocID="{C4257060-201A-4BF3-BA08-964E7882F81D}" presName="hierRoot2" presStyleCnt="0">
        <dgm:presLayoutVars>
          <dgm:hierBranch/>
        </dgm:presLayoutVars>
      </dgm:prSet>
      <dgm:spPr/>
    </dgm:pt>
    <dgm:pt modelId="{268FC340-D038-4A53-B704-1D7D3F1E07FC}" type="pres">
      <dgm:prSet presAssocID="{C4257060-201A-4BF3-BA08-964E7882F81D}" presName="rootComposite" presStyleCnt="0"/>
      <dgm:spPr/>
    </dgm:pt>
    <dgm:pt modelId="{AB3EACFC-AE1B-400A-99D0-7A5E0E138EF9}" type="pres">
      <dgm:prSet presAssocID="{C4257060-201A-4BF3-BA08-964E7882F81D}" presName="rootText" presStyleLbl="node3" presStyleIdx="0" presStyleCnt="5" custLinFactY="9227" custLinFactNeighborY="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F7F75C83-789C-449A-94F4-C6CDC9D86C13}" type="pres">
      <dgm:prSet presAssocID="{C4257060-201A-4BF3-BA08-964E7882F81D}" presName="rootConnector" presStyleLbl="node3" presStyleIdx="0" presStyleCnt="5"/>
      <dgm:spPr/>
      <dgm:t>
        <a:bodyPr/>
        <a:lstStyle/>
        <a:p>
          <a:endParaRPr lang="hr-HR"/>
        </a:p>
      </dgm:t>
    </dgm:pt>
    <dgm:pt modelId="{BB41C9D0-D9D9-4C3E-8A2B-CD81C763F96B}" type="pres">
      <dgm:prSet presAssocID="{C4257060-201A-4BF3-BA08-964E7882F81D}" presName="hierChild4" presStyleCnt="0"/>
      <dgm:spPr/>
    </dgm:pt>
    <dgm:pt modelId="{1B044E5C-6D0D-44B1-A629-8D992BD1AD86}" type="pres">
      <dgm:prSet presAssocID="{C4257060-201A-4BF3-BA08-964E7882F81D}" presName="hierChild5" presStyleCnt="0"/>
      <dgm:spPr/>
    </dgm:pt>
    <dgm:pt modelId="{BBF1490C-FD52-40A4-BD8D-A402D789F81B}" type="pres">
      <dgm:prSet presAssocID="{5F8A256B-5AD7-402A-9FEB-77217A1BB0FA}" presName="Name35" presStyleLbl="parChTrans1D3" presStyleIdx="1" presStyleCnt="5"/>
      <dgm:spPr/>
      <dgm:t>
        <a:bodyPr/>
        <a:lstStyle/>
        <a:p>
          <a:endParaRPr lang="hr-HR"/>
        </a:p>
      </dgm:t>
    </dgm:pt>
    <dgm:pt modelId="{F7A5F448-AA5D-47F1-9E17-741610130C11}" type="pres">
      <dgm:prSet presAssocID="{CD15DB69-894F-4996-9D28-1205A930F35C}" presName="hierRoot2" presStyleCnt="0">
        <dgm:presLayoutVars>
          <dgm:hierBranch/>
        </dgm:presLayoutVars>
      </dgm:prSet>
      <dgm:spPr/>
    </dgm:pt>
    <dgm:pt modelId="{58F1C3DC-A514-41F9-AC35-2848427273C5}" type="pres">
      <dgm:prSet presAssocID="{CD15DB69-894F-4996-9D28-1205A930F35C}" presName="rootComposite" presStyleCnt="0"/>
      <dgm:spPr/>
    </dgm:pt>
    <dgm:pt modelId="{AC12B20A-EA5F-4CC1-9E73-400DE54187FD}" type="pres">
      <dgm:prSet presAssocID="{CD15DB69-894F-4996-9D28-1205A930F35C}" presName="rootText" presStyleLbl="node3" presStyleIdx="1" presStyleCnt="5" custLinFactY="9227" custLinFactNeighborY="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2724734B-5336-423E-8A9D-C02D9FA6C29A}" type="pres">
      <dgm:prSet presAssocID="{CD15DB69-894F-4996-9D28-1205A930F35C}" presName="rootConnector" presStyleLbl="node3" presStyleIdx="1" presStyleCnt="5"/>
      <dgm:spPr/>
      <dgm:t>
        <a:bodyPr/>
        <a:lstStyle/>
        <a:p>
          <a:endParaRPr lang="hr-HR"/>
        </a:p>
      </dgm:t>
    </dgm:pt>
    <dgm:pt modelId="{20C7EE52-3AEE-40BE-A07E-99C45FA822D8}" type="pres">
      <dgm:prSet presAssocID="{CD15DB69-894F-4996-9D28-1205A930F35C}" presName="hierChild4" presStyleCnt="0"/>
      <dgm:spPr/>
    </dgm:pt>
    <dgm:pt modelId="{CFC2D75E-AC2A-4D8F-A62C-C20222D54B26}" type="pres">
      <dgm:prSet presAssocID="{CD15DB69-894F-4996-9D28-1205A930F35C}" presName="hierChild5" presStyleCnt="0"/>
      <dgm:spPr/>
    </dgm:pt>
    <dgm:pt modelId="{D64A5BBC-B1F9-477D-AF77-8694E357DDF9}" type="pres">
      <dgm:prSet presAssocID="{AFE3F4BE-73F9-4787-8E58-1BF4875232B3}" presName="hierChild5" presStyleCnt="0"/>
      <dgm:spPr/>
    </dgm:pt>
    <dgm:pt modelId="{66C14724-C50C-4367-B138-2D3CA78CE0EC}" type="pres">
      <dgm:prSet presAssocID="{1E97BC61-763E-470B-9FD4-FFE7ABD41C98}" presName="Name37" presStyleLbl="parChTrans1D2" presStyleIdx="1" presStyleCnt="5"/>
      <dgm:spPr/>
      <dgm:t>
        <a:bodyPr/>
        <a:lstStyle/>
        <a:p>
          <a:endParaRPr lang="hr-HR"/>
        </a:p>
      </dgm:t>
    </dgm:pt>
    <dgm:pt modelId="{4B1E1219-649F-4867-9BB1-2092652FA6DC}" type="pres">
      <dgm:prSet presAssocID="{AB5CD546-2599-4503-8C4B-B3C79343A1C7}" presName="hierRoot2" presStyleCnt="0">
        <dgm:presLayoutVars>
          <dgm:hierBranch val="init"/>
        </dgm:presLayoutVars>
      </dgm:prSet>
      <dgm:spPr/>
    </dgm:pt>
    <dgm:pt modelId="{72E11CDE-CEBB-4E13-90EC-4ED88975E458}" type="pres">
      <dgm:prSet presAssocID="{AB5CD546-2599-4503-8C4B-B3C79343A1C7}" presName="rootComposite" presStyleCnt="0"/>
      <dgm:spPr/>
    </dgm:pt>
    <dgm:pt modelId="{E9145D6B-E2F3-4C77-930A-5E8573FEA6D7}" type="pres">
      <dgm:prSet presAssocID="{AB5CD546-2599-4503-8C4B-B3C79343A1C7}" presName="rootText" presStyleLbl="node2" presStyleIdx="1" presStyleCnt="5" custLinFactNeighborX="-1414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6E028E-4F6B-4C69-960F-27F36BA4211E}" type="pres">
      <dgm:prSet presAssocID="{AB5CD546-2599-4503-8C4B-B3C79343A1C7}" presName="rootConnector" presStyleLbl="node2" presStyleIdx="1" presStyleCnt="5"/>
      <dgm:spPr/>
      <dgm:t>
        <a:bodyPr/>
        <a:lstStyle/>
        <a:p>
          <a:endParaRPr lang="hr-HR"/>
        </a:p>
      </dgm:t>
    </dgm:pt>
    <dgm:pt modelId="{F40C88DD-AE7F-40E4-9BF2-61FA7654B848}" type="pres">
      <dgm:prSet presAssocID="{AB5CD546-2599-4503-8C4B-B3C79343A1C7}" presName="hierChild4" presStyleCnt="0"/>
      <dgm:spPr/>
    </dgm:pt>
    <dgm:pt modelId="{B164B1C9-124E-4625-9DFD-DE03F900F8DE}" type="pres">
      <dgm:prSet presAssocID="{AB5CD546-2599-4503-8C4B-B3C79343A1C7}" presName="hierChild5" presStyleCnt="0"/>
      <dgm:spPr/>
    </dgm:pt>
    <dgm:pt modelId="{5DA06643-CF34-4ECA-8AB0-F8AD6A128EDC}" type="pres">
      <dgm:prSet presAssocID="{4A2F6EA7-2722-4276-A359-0EB2DCF24B26}" presName="Name37" presStyleLbl="parChTrans1D2" presStyleIdx="2" presStyleCnt="5"/>
      <dgm:spPr/>
      <dgm:t>
        <a:bodyPr/>
        <a:lstStyle/>
        <a:p>
          <a:endParaRPr lang="hr-HR"/>
        </a:p>
      </dgm:t>
    </dgm:pt>
    <dgm:pt modelId="{C2EF96A3-15F1-4963-A641-5D86D4900EDB}" type="pres">
      <dgm:prSet presAssocID="{CFD125A5-1F43-41B3-965E-21EE42D638ED}" presName="hierRoot2" presStyleCnt="0">
        <dgm:presLayoutVars>
          <dgm:hierBranch/>
        </dgm:presLayoutVars>
      </dgm:prSet>
      <dgm:spPr/>
    </dgm:pt>
    <dgm:pt modelId="{5AC806BC-E503-4198-905C-C75AAE41236A}" type="pres">
      <dgm:prSet presAssocID="{CFD125A5-1F43-41B3-965E-21EE42D638ED}" presName="rootComposite" presStyleCnt="0"/>
      <dgm:spPr/>
    </dgm:pt>
    <dgm:pt modelId="{A368F6CE-2B29-4918-A053-115F5409BC78}" type="pres">
      <dgm:prSet presAssocID="{CFD125A5-1F43-41B3-965E-21EE42D638ED}" presName="rootText" presStyleLbl="node2" presStyleIdx="2" presStyleCnt="5" custLinFactNeighborX="1514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EF1B234-00C2-4669-991A-C7BD0A167127}" type="pres">
      <dgm:prSet presAssocID="{CFD125A5-1F43-41B3-965E-21EE42D638ED}" presName="rootConnector" presStyleLbl="node2" presStyleIdx="2" presStyleCnt="5"/>
      <dgm:spPr/>
      <dgm:t>
        <a:bodyPr/>
        <a:lstStyle/>
        <a:p>
          <a:endParaRPr lang="hr-HR"/>
        </a:p>
      </dgm:t>
    </dgm:pt>
    <dgm:pt modelId="{693EF857-3161-45B0-980D-7487DBFD942F}" type="pres">
      <dgm:prSet presAssocID="{CFD125A5-1F43-41B3-965E-21EE42D638ED}" presName="hierChild4" presStyleCnt="0"/>
      <dgm:spPr/>
    </dgm:pt>
    <dgm:pt modelId="{E43C2D58-ED75-4AE2-B331-C2751FFCB4F3}" type="pres">
      <dgm:prSet presAssocID="{23D6E645-5BA4-4DA3-9EA8-FACDB0FA6E51}" presName="Name35" presStyleLbl="parChTrans1D3" presStyleIdx="2" presStyleCnt="5"/>
      <dgm:spPr/>
      <dgm:t>
        <a:bodyPr/>
        <a:lstStyle/>
        <a:p>
          <a:endParaRPr lang="hr-HR"/>
        </a:p>
      </dgm:t>
    </dgm:pt>
    <dgm:pt modelId="{C4306BC7-55CF-4D5E-AD9E-FFE9FBE87C14}" type="pres">
      <dgm:prSet presAssocID="{4B834C48-6241-4C5F-8B25-3A18D55785A9}" presName="hierRoot2" presStyleCnt="0">
        <dgm:presLayoutVars>
          <dgm:hierBranch/>
        </dgm:presLayoutVars>
      </dgm:prSet>
      <dgm:spPr/>
    </dgm:pt>
    <dgm:pt modelId="{8301A2CA-720C-41BF-AF48-5C41ABA80E0B}" type="pres">
      <dgm:prSet presAssocID="{4B834C48-6241-4C5F-8B25-3A18D55785A9}" presName="rootComposite" presStyleCnt="0"/>
      <dgm:spPr/>
    </dgm:pt>
    <dgm:pt modelId="{4844669B-0584-4B2E-A509-9874957C683A}" type="pres">
      <dgm:prSet presAssocID="{4B834C48-6241-4C5F-8B25-3A18D55785A9}" presName="rootText" presStyleLbl="node3" presStyleIdx="2" presStyleCnt="5" custLinFactY="9227" custLinFactNeighborX="1370" custLinFactNeighborY="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8DF290A-8667-4896-B13B-6303CCAB77BC}" type="pres">
      <dgm:prSet presAssocID="{4B834C48-6241-4C5F-8B25-3A18D55785A9}" presName="rootConnector" presStyleLbl="node3" presStyleIdx="2" presStyleCnt="5"/>
      <dgm:spPr/>
      <dgm:t>
        <a:bodyPr/>
        <a:lstStyle/>
        <a:p>
          <a:endParaRPr lang="hr-HR"/>
        </a:p>
      </dgm:t>
    </dgm:pt>
    <dgm:pt modelId="{CF7F8152-5F59-4FF4-A3A5-168B0DF97836}" type="pres">
      <dgm:prSet presAssocID="{4B834C48-6241-4C5F-8B25-3A18D55785A9}" presName="hierChild4" presStyleCnt="0"/>
      <dgm:spPr/>
    </dgm:pt>
    <dgm:pt modelId="{164374CB-DCC7-43C8-B11E-24DA458476B9}" type="pres">
      <dgm:prSet presAssocID="{4B834C48-6241-4C5F-8B25-3A18D55785A9}" presName="hierChild5" presStyleCnt="0"/>
      <dgm:spPr/>
    </dgm:pt>
    <dgm:pt modelId="{8F15A016-C540-4E6C-98B8-321EEE9590DB}" type="pres">
      <dgm:prSet presAssocID="{CFD125A5-1F43-41B3-965E-21EE42D638ED}" presName="hierChild5" presStyleCnt="0"/>
      <dgm:spPr/>
    </dgm:pt>
    <dgm:pt modelId="{E53F9CF7-90E6-4106-B26F-04C4973787E0}" type="pres">
      <dgm:prSet presAssocID="{4B17AB97-9ADE-47F8-9291-5F288EDA5D29}" presName="Name37" presStyleLbl="parChTrans1D2" presStyleIdx="3" presStyleCnt="5"/>
      <dgm:spPr/>
      <dgm:t>
        <a:bodyPr/>
        <a:lstStyle/>
        <a:p>
          <a:endParaRPr lang="hr-HR"/>
        </a:p>
      </dgm:t>
    </dgm:pt>
    <dgm:pt modelId="{6D3627CC-999C-4269-A0CE-1EA2AEAD7BCE}" type="pres">
      <dgm:prSet presAssocID="{3C19063C-4B8C-4727-9245-5D9C702A476D}" presName="hierRoot2" presStyleCnt="0">
        <dgm:presLayoutVars>
          <dgm:hierBranch/>
        </dgm:presLayoutVars>
      </dgm:prSet>
      <dgm:spPr/>
    </dgm:pt>
    <dgm:pt modelId="{940EDCE7-D7F8-47A4-B6A2-88A1690061E9}" type="pres">
      <dgm:prSet presAssocID="{3C19063C-4B8C-4727-9245-5D9C702A476D}" presName="rootComposite" presStyleCnt="0"/>
      <dgm:spPr/>
    </dgm:pt>
    <dgm:pt modelId="{8A20B941-DE1C-4337-8903-715E3197C269}" type="pres">
      <dgm:prSet presAssocID="{3C19063C-4B8C-4727-9245-5D9C702A476D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70282AE-0A54-4CEC-B5B5-74C716CDA984}" type="pres">
      <dgm:prSet presAssocID="{3C19063C-4B8C-4727-9245-5D9C702A476D}" presName="rootConnector" presStyleLbl="node2" presStyleIdx="3" presStyleCnt="5"/>
      <dgm:spPr/>
      <dgm:t>
        <a:bodyPr/>
        <a:lstStyle/>
        <a:p>
          <a:endParaRPr lang="hr-HR"/>
        </a:p>
      </dgm:t>
    </dgm:pt>
    <dgm:pt modelId="{35CCA0F4-33A5-40A1-9B34-C82126EE4349}" type="pres">
      <dgm:prSet presAssocID="{3C19063C-4B8C-4727-9245-5D9C702A476D}" presName="hierChild4" presStyleCnt="0"/>
      <dgm:spPr/>
    </dgm:pt>
    <dgm:pt modelId="{0BB768C1-B240-47C9-B1A3-C202274567ED}" type="pres">
      <dgm:prSet presAssocID="{EB94D323-C2BF-40BD-96AE-961EA1868677}" presName="Name35" presStyleLbl="parChTrans1D3" presStyleIdx="3" presStyleCnt="5"/>
      <dgm:spPr/>
      <dgm:t>
        <a:bodyPr/>
        <a:lstStyle/>
        <a:p>
          <a:endParaRPr lang="hr-HR"/>
        </a:p>
      </dgm:t>
    </dgm:pt>
    <dgm:pt modelId="{90A37379-87F2-4CD1-8AE5-9DB8D115764A}" type="pres">
      <dgm:prSet presAssocID="{43FC2833-E4A1-494A-ADA9-A20FBA0DE1EC}" presName="hierRoot2" presStyleCnt="0">
        <dgm:presLayoutVars>
          <dgm:hierBranch/>
        </dgm:presLayoutVars>
      </dgm:prSet>
      <dgm:spPr/>
    </dgm:pt>
    <dgm:pt modelId="{BF4EF49A-465B-4649-A975-C266CA35A29C}" type="pres">
      <dgm:prSet presAssocID="{43FC2833-E4A1-494A-ADA9-A20FBA0DE1EC}" presName="rootComposite" presStyleCnt="0"/>
      <dgm:spPr/>
    </dgm:pt>
    <dgm:pt modelId="{4AE20BB4-16F4-44E6-ACB8-1117E35A491B}" type="pres">
      <dgm:prSet presAssocID="{43FC2833-E4A1-494A-ADA9-A20FBA0DE1EC}" presName="rootText" presStyleLbl="node3" presStyleIdx="3" presStyleCnt="5" custLinFactY="9227" custLinFactNeighborY="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D75A64C6-4262-4663-8146-1E5EF45AD91B}" type="pres">
      <dgm:prSet presAssocID="{43FC2833-E4A1-494A-ADA9-A20FBA0DE1EC}" presName="rootConnector" presStyleLbl="node3" presStyleIdx="3" presStyleCnt="5"/>
      <dgm:spPr/>
      <dgm:t>
        <a:bodyPr/>
        <a:lstStyle/>
        <a:p>
          <a:endParaRPr lang="hr-HR"/>
        </a:p>
      </dgm:t>
    </dgm:pt>
    <dgm:pt modelId="{428DD731-EC7B-4634-8F6B-DB6A0E4D07F8}" type="pres">
      <dgm:prSet presAssocID="{43FC2833-E4A1-494A-ADA9-A20FBA0DE1EC}" presName="hierChild4" presStyleCnt="0"/>
      <dgm:spPr/>
    </dgm:pt>
    <dgm:pt modelId="{28DBAD1E-58CD-4334-B762-1044A5EEF044}" type="pres">
      <dgm:prSet presAssocID="{43FC2833-E4A1-494A-ADA9-A20FBA0DE1EC}" presName="hierChild5" presStyleCnt="0"/>
      <dgm:spPr/>
    </dgm:pt>
    <dgm:pt modelId="{B59B56AC-DC0C-4E22-BE80-1A5D22AD1373}" type="pres">
      <dgm:prSet presAssocID="{3C19063C-4B8C-4727-9245-5D9C702A476D}" presName="hierChild5" presStyleCnt="0"/>
      <dgm:spPr/>
    </dgm:pt>
    <dgm:pt modelId="{60074924-3B95-47BA-99BD-52FA48CDDE9A}" type="pres">
      <dgm:prSet presAssocID="{371C93B6-30D0-4724-88AF-D1C5BAD4080F}" presName="Name37" presStyleLbl="parChTrans1D2" presStyleIdx="4" presStyleCnt="5"/>
      <dgm:spPr/>
      <dgm:t>
        <a:bodyPr/>
        <a:lstStyle/>
        <a:p>
          <a:endParaRPr lang="hr-HR"/>
        </a:p>
      </dgm:t>
    </dgm:pt>
    <dgm:pt modelId="{9316AC8E-5971-4B72-8652-E04F8DC3EDCE}" type="pres">
      <dgm:prSet presAssocID="{58D23606-64C9-428D-9801-8DBCD06DAFFE}" presName="hierRoot2" presStyleCnt="0">
        <dgm:presLayoutVars>
          <dgm:hierBranch/>
        </dgm:presLayoutVars>
      </dgm:prSet>
      <dgm:spPr/>
    </dgm:pt>
    <dgm:pt modelId="{FDE02C06-F1A6-415D-90E0-CF730580552C}" type="pres">
      <dgm:prSet presAssocID="{58D23606-64C9-428D-9801-8DBCD06DAFFE}" presName="rootComposite" presStyleCnt="0"/>
      <dgm:spPr/>
    </dgm:pt>
    <dgm:pt modelId="{50897ECF-298F-4CF1-9F20-F36DE72B8274}" type="pres">
      <dgm:prSet presAssocID="{58D23606-64C9-428D-9801-8DBCD06DAFFE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A214CF6-9642-485E-88F4-A964C27FEDBA}" type="pres">
      <dgm:prSet presAssocID="{58D23606-64C9-428D-9801-8DBCD06DAFFE}" presName="rootConnector" presStyleLbl="node2" presStyleIdx="4" presStyleCnt="5"/>
      <dgm:spPr/>
      <dgm:t>
        <a:bodyPr/>
        <a:lstStyle/>
        <a:p>
          <a:endParaRPr lang="hr-HR"/>
        </a:p>
      </dgm:t>
    </dgm:pt>
    <dgm:pt modelId="{44181FE8-E44A-42E4-8E85-43F983CB697F}" type="pres">
      <dgm:prSet presAssocID="{58D23606-64C9-428D-9801-8DBCD06DAFFE}" presName="hierChild4" presStyleCnt="0"/>
      <dgm:spPr/>
    </dgm:pt>
    <dgm:pt modelId="{CF704360-BA78-45D6-9068-EB39680F812F}" type="pres">
      <dgm:prSet presAssocID="{27C2E868-D9D2-4C59-935C-56EEE5A37153}" presName="Name35" presStyleLbl="parChTrans1D3" presStyleIdx="4" presStyleCnt="5"/>
      <dgm:spPr/>
      <dgm:t>
        <a:bodyPr/>
        <a:lstStyle/>
        <a:p>
          <a:endParaRPr lang="hr-HR"/>
        </a:p>
      </dgm:t>
    </dgm:pt>
    <dgm:pt modelId="{64B000C8-E3C4-4411-87AB-6BC67FE4AABF}" type="pres">
      <dgm:prSet presAssocID="{3221C132-19BD-4B2C-81FD-69F72D9B0B30}" presName="hierRoot2" presStyleCnt="0">
        <dgm:presLayoutVars>
          <dgm:hierBranch/>
        </dgm:presLayoutVars>
      </dgm:prSet>
      <dgm:spPr/>
    </dgm:pt>
    <dgm:pt modelId="{46C423CA-C18D-41E5-B698-2B5FD20CF09A}" type="pres">
      <dgm:prSet presAssocID="{3221C132-19BD-4B2C-81FD-69F72D9B0B30}" presName="rootComposite" presStyleCnt="0"/>
      <dgm:spPr/>
    </dgm:pt>
    <dgm:pt modelId="{AFB5743C-0C80-4BD9-A7B9-AD31465F6395}" type="pres">
      <dgm:prSet presAssocID="{3221C132-19BD-4B2C-81FD-69F72D9B0B30}" presName="rootText" presStyleLbl="node3" presStyleIdx="4" presStyleCnt="5" custLinFactY="9227" custLinFactNeighborY="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F6484C2-A4C3-48D3-9B77-E6F767E22831}" type="pres">
      <dgm:prSet presAssocID="{3221C132-19BD-4B2C-81FD-69F72D9B0B30}" presName="rootConnector" presStyleLbl="node3" presStyleIdx="4" presStyleCnt="5"/>
      <dgm:spPr/>
      <dgm:t>
        <a:bodyPr/>
        <a:lstStyle/>
        <a:p>
          <a:endParaRPr lang="hr-HR"/>
        </a:p>
      </dgm:t>
    </dgm:pt>
    <dgm:pt modelId="{8984AF4B-3771-4BEA-849F-8406B727A7C8}" type="pres">
      <dgm:prSet presAssocID="{3221C132-19BD-4B2C-81FD-69F72D9B0B30}" presName="hierChild4" presStyleCnt="0"/>
      <dgm:spPr/>
    </dgm:pt>
    <dgm:pt modelId="{F1DBD2AC-1611-4112-B810-2E9C898DAF36}" type="pres">
      <dgm:prSet presAssocID="{3221C132-19BD-4B2C-81FD-69F72D9B0B30}" presName="hierChild5" presStyleCnt="0"/>
      <dgm:spPr/>
    </dgm:pt>
    <dgm:pt modelId="{0106D5E6-53E7-4293-B0F4-143686B9DE34}" type="pres">
      <dgm:prSet presAssocID="{58D23606-64C9-428D-9801-8DBCD06DAFFE}" presName="hierChild5" presStyleCnt="0"/>
      <dgm:spPr/>
    </dgm:pt>
    <dgm:pt modelId="{A9710966-2ECD-476A-9570-93F007722770}" type="pres">
      <dgm:prSet presAssocID="{A9D4B42F-F7EF-44EA-BAE7-A051F89A5F08}" presName="hierChild3" presStyleCnt="0"/>
      <dgm:spPr/>
    </dgm:pt>
  </dgm:ptLst>
  <dgm:cxnLst>
    <dgm:cxn modelId="{8C9933C9-28AB-4019-9CB2-968DC9F29105}" type="presOf" srcId="{43FC2833-E4A1-494A-ADA9-A20FBA0DE1EC}" destId="{4AE20BB4-16F4-44E6-ACB8-1117E35A491B}" srcOrd="0" destOrd="0" presId="urn:microsoft.com/office/officeart/2005/8/layout/orgChart1"/>
    <dgm:cxn modelId="{5A6170C9-44A6-4AEE-91D0-5174C9446431}" type="presOf" srcId="{EB94D323-C2BF-40BD-96AE-961EA1868677}" destId="{0BB768C1-B240-47C9-B1A3-C202274567ED}" srcOrd="0" destOrd="0" presId="urn:microsoft.com/office/officeart/2005/8/layout/orgChart1"/>
    <dgm:cxn modelId="{35A4D39F-E5B1-4C45-AD70-D987B00EAE8D}" type="presOf" srcId="{3C19063C-4B8C-4727-9245-5D9C702A476D}" destId="{C70282AE-0A54-4CEC-B5B5-74C716CDA984}" srcOrd="1" destOrd="0" presId="urn:microsoft.com/office/officeart/2005/8/layout/orgChart1"/>
    <dgm:cxn modelId="{A664E2F4-C08C-4AD3-8DBD-0204C6B62754}" srcId="{CFD125A5-1F43-41B3-965E-21EE42D638ED}" destId="{4B834C48-6241-4C5F-8B25-3A18D55785A9}" srcOrd="0" destOrd="0" parTransId="{23D6E645-5BA4-4DA3-9EA8-FACDB0FA6E51}" sibTransId="{F7368A9D-B0E2-4959-B19E-EBC3F783C58D}"/>
    <dgm:cxn modelId="{F45397E3-4247-412C-BFDA-CEB21C4527B5}" type="presOf" srcId="{A9D4B42F-F7EF-44EA-BAE7-A051F89A5F08}" destId="{46F84DBC-A54A-4BBB-8A0A-16A5EEFC4621}" srcOrd="0" destOrd="0" presId="urn:microsoft.com/office/officeart/2005/8/layout/orgChart1"/>
    <dgm:cxn modelId="{F5D79CBF-8B03-4D8B-8801-244ACAB0DEBA}" type="presOf" srcId="{AFE3F4BE-73F9-4787-8E58-1BF4875232B3}" destId="{0DB14454-20D4-4188-AD03-3E0F2A8699BF}" srcOrd="1" destOrd="0" presId="urn:microsoft.com/office/officeart/2005/8/layout/orgChart1"/>
    <dgm:cxn modelId="{DB5FE5EC-50BB-464E-A410-185007117711}" type="presOf" srcId="{371C93B6-30D0-4724-88AF-D1C5BAD4080F}" destId="{60074924-3B95-47BA-99BD-52FA48CDDE9A}" srcOrd="0" destOrd="0" presId="urn:microsoft.com/office/officeart/2005/8/layout/orgChart1"/>
    <dgm:cxn modelId="{2142B423-B1F4-4EA2-8FBB-F2027370B6FE}" type="presOf" srcId="{AB5CD546-2599-4503-8C4B-B3C79343A1C7}" destId="{B36E028E-4F6B-4C69-960F-27F36BA4211E}" srcOrd="1" destOrd="0" presId="urn:microsoft.com/office/officeart/2005/8/layout/orgChart1"/>
    <dgm:cxn modelId="{5E8636A3-C5C9-4D92-BEB5-E0A7BE848C9A}" type="presOf" srcId="{CFD125A5-1F43-41B3-965E-21EE42D638ED}" destId="{0EF1B234-00C2-4669-991A-C7BD0A167127}" srcOrd="1" destOrd="0" presId="urn:microsoft.com/office/officeart/2005/8/layout/orgChart1"/>
    <dgm:cxn modelId="{E0562BE4-7AF2-4A8E-A58C-E1029AD33169}" srcId="{A9D4B42F-F7EF-44EA-BAE7-A051F89A5F08}" destId="{3C19063C-4B8C-4727-9245-5D9C702A476D}" srcOrd="3" destOrd="0" parTransId="{4B17AB97-9ADE-47F8-9291-5F288EDA5D29}" sibTransId="{5DBD5C17-F5EE-42A9-AD6E-88CF9B6CAE47}"/>
    <dgm:cxn modelId="{D49DF613-9494-481B-A2C7-D0753223E916}" type="presOf" srcId="{CD15DB69-894F-4996-9D28-1205A930F35C}" destId="{AC12B20A-EA5F-4CC1-9E73-400DE54187FD}" srcOrd="0" destOrd="0" presId="urn:microsoft.com/office/officeart/2005/8/layout/orgChart1"/>
    <dgm:cxn modelId="{5BA71485-D202-4FCD-B660-80BF624E68E3}" type="presOf" srcId="{5F8A256B-5AD7-402A-9FEB-77217A1BB0FA}" destId="{BBF1490C-FD52-40A4-BD8D-A402D789F81B}" srcOrd="0" destOrd="0" presId="urn:microsoft.com/office/officeart/2005/8/layout/orgChart1"/>
    <dgm:cxn modelId="{EF90A790-E08E-4C6D-83D4-72356F7D3FC9}" type="presOf" srcId="{4B834C48-6241-4C5F-8B25-3A18D55785A9}" destId="{4844669B-0584-4B2E-A509-9874957C683A}" srcOrd="0" destOrd="0" presId="urn:microsoft.com/office/officeart/2005/8/layout/orgChart1"/>
    <dgm:cxn modelId="{F244C7EA-B0ED-4219-A7CD-0816D933D2A0}" type="presOf" srcId="{1E97BC61-763E-470B-9FD4-FFE7ABD41C98}" destId="{66C14724-C50C-4367-B138-2D3CA78CE0EC}" srcOrd="0" destOrd="0" presId="urn:microsoft.com/office/officeart/2005/8/layout/orgChart1"/>
    <dgm:cxn modelId="{ADED72A0-B6F2-4362-823A-70C29C7A2A3F}" srcId="{A9D4B42F-F7EF-44EA-BAE7-A051F89A5F08}" destId="{AFE3F4BE-73F9-4787-8E58-1BF4875232B3}" srcOrd="0" destOrd="0" parTransId="{EC0A3E15-CBE3-4C7B-8247-A478FFC32D31}" sibTransId="{CF58C1C8-1DCF-45A3-9C99-727F465F26E9}"/>
    <dgm:cxn modelId="{A4C1AF22-BBD0-4FAF-B0F0-4C0AFBDE269E}" srcId="{A9D4B42F-F7EF-44EA-BAE7-A051F89A5F08}" destId="{58D23606-64C9-428D-9801-8DBCD06DAFFE}" srcOrd="4" destOrd="0" parTransId="{371C93B6-30D0-4724-88AF-D1C5BAD4080F}" sibTransId="{BE478A62-8088-4A28-9036-8828AC499FD9}"/>
    <dgm:cxn modelId="{CFD789BC-37A1-4B21-BA9C-9E5CDC325390}" type="presOf" srcId="{4A2F6EA7-2722-4276-A359-0EB2DCF24B26}" destId="{5DA06643-CF34-4ECA-8AB0-F8AD6A128EDC}" srcOrd="0" destOrd="0" presId="urn:microsoft.com/office/officeart/2005/8/layout/orgChart1"/>
    <dgm:cxn modelId="{FFD35337-EDCA-4A8E-8010-089DFDB363C6}" type="presOf" srcId="{EC0A3E15-CBE3-4C7B-8247-A478FFC32D31}" destId="{8F106023-79AC-46ED-976B-0A6DF183A2E5}" srcOrd="0" destOrd="0" presId="urn:microsoft.com/office/officeart/2005/8/layout/orgChart1"/>
    <dgm:cxn modelId="{A91355EE-813E-49EB-8A1B-E80A7F892BC1}" type="presOf" srcId="{4B834C48-6241-4C5F-8B25-3A18D55785A9}" destId="{88DF290A-8667-4896-B13B-6303CCAB77BC}" srcOrd="1" destOrd="0" presId="urn:microsoft.com/office/officeart/2005/8/layout/orgChart1"/>
    <dgm:cxn modelId="{7440AEB6-4CEC-4C69-AF36-6702AA4F4CA1}" srcId="{58D23606-64C9-428D-9801-8DBCD06DAFFE}" destId="{3221C132-19BD-4B2C-81FD-69F72D9B0B30}" srcOrd="0" destOrd="0" parTransId="{27C2E868-D9D2-4C59-935C-56EEE5A37153}" sibTransId="{1E679078-1B2E-43F4-9520-DE1DAFBDCB9A}"/>
    <dgm:cxn modelId="{D8D5E44D-9AA7-4196-BB74-6D3A047ACEF7}" type="presOf" srcId="{4B17AB97-9ADE-47F8-9291-5F288EDA5D29}" destId="{E53F9CF7-90E6-4106-B26F-04C4973787E0}" srcOrd="0" destOrd="0" presId="urn:microsoft.com/office/officeart/2005/8/layout/orgChart1"/>
    <dgm:cxn modelId="{308E14D9-0C0C-42B3-90C9-D135017A3392}" type="presOf" srcId="{23D6E645-5BA4-4DA3-9EA8-FACDB0FA6E51}" destId="{E43C2D58-ED75-4AE2-B331-C2751FFCB4F3}" srcOrd="0" destOrd="0" presId="urn:microsoft.com/office/officeart/2005/8/layout/orgChart1"/>
    <dgm:cxn modelId="{31C459F0-8332-4653-A317-EC024AF3130C}" type="presOf" srcId="{3221C132-19BD-4B2C-81FD-69F72D9B0B30}" destId="{3F6484C2-A4C3-48D3-9B77-E6F767E22831}" srcOrd="1" destOrd="0" presId="urn:microsoft.com/office/officeart/2005/8/layout/orgChart1"/>
    <dgm:cxn modelId="{327B365B-F893-40BA-B0C2-F47602744D28}" type="presOf" srcId="{C4257060-201A-4BF3-BA08-964E7882F81D}" destId="{F7F75C83-789C-449A-94F4-C6CDC9D86C13}" srcOrd="1" destOrd="0" presId="urn:microsoft.com/office/officeart/2005/8/layout/orgChart1"/>
    <dgm:cxn modelId="{72C2BC2C-25F3-4FAF-9E38-152D99879038}" type="presOf" srcId="{3221C132-19BD-4B2C-81FD-69F72D9B0B30}" destId="{AFB5743C-0C80-4BD9-A7B9-AD31465F6395}" srcOrd="0" destOrd="0" presId="urn:microsoft.com/office/officeart/2005/8/layout/orgChart1"/>
    <dgm:cxn modelId="{A18AC109-3D34-4B66-B97C-1BB1406FE471}" type="presOf" srcId="{5EC3FB1D-8770-4594-8137-CA9559FD5E39}" destId="{2D35B283-5441-473A-B614-F062BCA47F05}" srcOrd="0" destOrd="0" presId="urn:microsoft.com/office/officeart/2005/8/layout/orgChart1"/>
    <dgm:cxn modelId="{D060AD64-6D06-4CF1-97A1-85FC4371EAF7}" type="presOf" srcId="{58D23606-64C9-428D-9801-8DBCD06DAFFE}" destId="{50897ECF-298F-4CF1-9F20-F36DE72B8274}" srcOrd="0" destOrd="0" presId="urn:microsoft.com/office/officeart/2005/8/layout/orgChart1"/>
    <dgm:cxn modelId="{C0F39941-36BD-46D2-A618-1965D0365750}" type="presOf" srcId="{43FC2833-E4A1-494A-ADA9-A20FBA0DE1EC}" destId="{D75A64C6-4262-4663-8146-1E5EF45AD91B}" srcOrd="1" destOrd="0" presId="urn:microsoft.com/office/officeart/2005/8/layout/orgChart1"/>
    <dgm:cxn modelId="{61A247AB-1B85-47FC-88A8-ABF44E9A2B8A}" srcId="{AFE3F4BE-73F9-4787-8E58-1BF4875232B3}" destId="{CD15DB69-894F-4996-9D28-1205A930F35C}" srcOrd="1" destOrd="0" parTransId="{5F8A256B-5AD7-402A-9FEB-77217A1BB0FA}" sibTransId="{59B1B7BB-375A-47E6-9780-72FFF24AC33D}"/>
    <dgm:cxn modelId="{32EDCCEC-A9F8-46AA-8D3F-5E7749A321B0}" type="presOf" srcId="{AFE3F4BE-73F9-4787-8E58-1BF4875232B3}" destId="{0A5E4645-0A1A-4128-B426-953C3C7F6FBC}" srcOrd="0" destOrd="0" presId="urn:microsoft.com/office/officeart/2005/8/layout/orgChart1"/>
    <dgm:cxn modelId="{4F5320CD-3A9C-41F8-BA4E-58992407DCC3}" srcId="{A9D4B42F-F7EF-44EA-BAE7-A051F89A5F08}" destId="{CFD125A5-1F43-41B3-965E-21EE42D638ED}" srcOrd="2" destOrd="0" parTransId="{4A2F6EA7-2722-4276-A359-0EB2DCF24B26}" sibTransId="{284BD7F7-ED7E-4845-B2D9-FF29EE191CCB}"/>
    <dgm:cxn modelId="{22EE5460-9318-4FA0-A2AD-E2419ADFC3A4}" srcId="{A9D4B42F-F7EF-44EA-BAE7-A051F89A5F08}" destId="{AB5CD546-2599-4503-8C4B-B3C79343A1C7}" srcOrd="1" destOrd="0" parTransId="{1E97BC61-763E-470B-9FD4-FFE7ABD41C98}" sibTransId="{E34A8D75-3C16-4725-B8CF-22C17136E969}"/>
    <dgm:cxn modelId="{1F73D16E-91B1-42A8-AF8E-3332D30FFC01}" srcId="{3C19063C-4B8C-4727-9245-5D9C702A476D}" destId="{43FC2833-E4A1-494A-ADA9-A20FBA0DE1EC}" srcOrd="0" destOrd="0" parTransId="{EB94D323-C2BF-40BD-96AE-961EA1868677}" sibTransId="{3128F956-74BC-497A-8D07-1CE0289994C1}"/>
    <dgm:cxn modelId="{07AFEA8C-F3D1-4B59-8C50-062C83510FCE}" srcId="{AFE3F4BE-73F9-4787-8E58-1BF4875232B3}" destId="{C4257060-201A-4BF3-BA08-964E7882F81D}" srcOrd="0" destOrd="0" parTransId="{5EC3FB1D-8770-4594-8137-CA9559FD5E39}" sibTransId="{D47AFAE9-388D-40A6-8A9F-B61168DB0387}"/>
    <dgm:cxn modelId="{FE447C53-17DD-4DDD-9473-184E07A99105}" type="presOf" srcId="{3C19063C-4B8C-4727-9245-5D9C702A476D}" destId="{8A20B941-DE1C-4337-8903-715E3197C269}" srcOrd="0" destOrd="0" presId="urn:microsoft.com/office/officeart/2005/8/layout/orgChart1"/>
    <dgm:cxn modelId="{93A95D5C-5483-47F1-8AC0-DB5127A3ACE0}" type="presOf" srcId="{CFD125A5-1F43-41B3-965E-21EE42D638ED}" destId="{A368F6CE-2B29-4918-A053-115F5409BC78}" srcOrd="0" destOrd="0" presId="urn:microsoft.com/office/officeart/2005/8/layout/orgChart1"/>
    <dgm:cxn modelId="{D0F9F00B-850A-431C-AEFC-95292FD3BE3C}" type="presOf" srcId="{58D23606-64C9-428D-9801-8DBCD06DAFFE}" destId="{0A214CF6-9642-485E-88F4-A964C27FEDBA}" srcOrd="1" destOrd="0" presId="urn:microsoft.com/office/officeart/2005/8/layout/orgChart1"/>
    <dgm:cxn modelId="{EFB1E057-7E46-4589-BE39-494CF9C0282E}" type="presOf" srcId="{AB5CD546-2599-4503-8C4B-B3C79343A1C7}" destId="{E9145D6B-E2F3-4C77-930A-5E8573FEA6D7}" srcOrd="0" destOrd="0" presId="urn:microsoft.com/office/officeart/2005/8/layout/orgChart1"/>
    <dgm:cxn modelId="{6C6211DA-C940-4531-9D02-AC7ED915638E}" type="presOf" srcId="{27C2E868-D9D2-4C59-935C-56EEE5A37153}" destId="{CF704360-BA78-45D6-9068-EB39680F812F}" srcOrd="0" destOrd="0" presId="urn:microsoft.com/office/officeart/2005/8/layout/orgChart1"/>
    <dgm:cxn modelId="{9D67F6ED-6E20-4B47-903A-E40289AF03F8}" type="presOf" srcId="{4E0F71BD-031D-4B53-86EE-4A46AA3B6C6E}" destId="{A24732C6-0C73-485D-A968-201340F82996}" srcOrd="0" destOrd="0" presId="urn:microsoft.com/office/officeart/2005/8/layout/orgChart1"/>
    <dgm:cxn modelId="{2BFB1081-0570-4705-A617-EBA3BDBA1047}" type="presOf" srcId="{CD15DB69-894F-4996-9D28-1205A930F35C}" destId="{2724734B-5336-423E-8A9D-C02D9FA6C29A}" srcOrd="1" destOrd="0" presId="urn:microsoft.com/office/officeart/2005/8/layout/orgChart1"/>
    <dgm:cxn modelId="{48AF9ABE-793C-4ED3-9100-5D571666A056}" srcId="{4E0F71BD-031D-4B53-86EE-4A46AA3B6C6E}" destId="{A9D4B42F-F7EF-44EA-BAE7-A051F89A5F08}" srcOrd="0" destOrd="0" parTransId="{71BEC796-F630-40EB-A39E-4438830C08C7}" sibTransId="{828E99DD-DB90-4C34-BDCF-5A4E9F1EC5BF}"/>
    <dgm:cxn modelId="{207B3E0D-E8C9-4349-A59B-1E12BDB7045A}" type="presOf" srcId="{A9D4B42F-F7EF-44EA-BAE7-A051F89A5F08}" destId="{46363A0B-86CC-4A10-B3A7-BE702696E910}" srcOrd="1" destOrd="0" presId="urn:microsoft.com/office/officeart/2005/8/layout/orgChart1"/>
    <dgm:cxn modelId="{447B7303-23DE-4931-8FB6-4CD5E37EA9C4}" type="presOf" srcId="{C4257060-201A-4BF3-BA08-964E7882F81D}" destId="{AB3EACFC-AE1B-400A-99D0-7A5E0E138EF9}" srcOrd="0" destOrd="0" presId="urn:microsoft.com/office/officeart/2005/8/layout/orgChart1"/>
    <dgm:cxn modelId="{520CA2AF-4EAB-419F-9A83-FD8AD43E262D}" type="presParOf" srcId="{A24732C6-0C73-485D-A968-201340F82996}" destId="{B4DC9300-E36E-4096-BC97-A4960286D73A}" srcOrd="0" destOrd="0" presId="urn:microsoft.com/office/officeart/2005/8/layout/orgChart1"/>
    <dgm:cxn modelId="{3E67DE5D-436E-4E3E-B7B9-A3CCF3FA12D9}" type="presParOf" srcId="{B4DC9300-E36E-4096-BC97-A4960286D73A}" destId="{C77935CD-7DD3-4EB2-8F4C-3DD612A80476}" srcOrd="0" destOrd="0" presId="urn:microsoft.com/office/officeart/2005/8/layout/orgChart1"/>
    <dgm:cxn modelId="{9FABA39F-D3C2-479B-9F7B-820339107092}" type="presParOf" srcId="{C77935CD-7DD3-4EB2-8F4C-3DD612A80476}" destId="{46F84DBC-A54A-4BBB-8A0A-16A5EEFC4621}" srcOrd="0" destOrd="0" presId="urn:microsoft.com/office/officeart/2005/8/layout/orgChart1"/>
    <dgm:cxn modelId="{AB4C806B-3EFA-42FA-9154-D277EFC98D8B}" type="presParOf" srcId="{C77935CD-7DD3-4EB2-8F4C-3DD612A80476}" destId="{46363A0B-86CC-4A10-B3A7-BE702696E910}" srcOrd="1" destOrd="0" presId="urn:microsoft.com/office/officeart/2005/8/layout/orgChart1"/>
    <dgm:cxn modelId="{7CDABDDB-07B2-424A-A40E-4C982366737B}" type="presParOf" srcId="{B4DC9300-E36E-4096-BC97-A4960286D73A}" destId="{6CF6005D-D36F-4529-96AF-DF6483C99332}" srcOrd="1" destOrd="0" presId="urn:microsoft.com/office/officeart/2005/8/layout/orgChart1"/>
    <dgm:cxn modelId="{700A4DE2-F6A0-4A3E-94BD-B4392E62A84C}" type="presParOf" srcId="{6CF6005D-D36F-4529-96AF-DF6483C99332}" destId="{8F106023-79AC-46ED-976B-0A6DF183A2E5}" srcOrd="0" destOrd="0" presId="urn:microsoft.com/office/officeart/2005/8/layout/orgChart1"/>
    <dgm:cxn modelId="{1C4AB1CD-354B-468B-B170-CC5A351E0491}" type="presParOf" srcId="{6CF6005D-D36F-4529-96AF-DF6483C99332}" destId="{F334B78D-A9EE-45F7-AA13-7DB85E2A808A}" srcOrd="1" destOrd="0" presId="urn:microsoft.com/office/officeart/2005/8/layout/orgChart1"/>
    <dgm:cxn modelId="{269A2CBD-B970-4834-BFE9-2F8BDF7F75BF}" type="presParOf" srcId="{F334B78D-A9EE-45F7-AA13-7DB85E2A808A}" destId="{BCF2AD8C-7418-4AA1-AF65-79B1CD8516F1}" srcOrd="0" destOrd="0" presId="urn:microsoft.com/office/officeart/2005/8/layout/orgChart1"/>
    <dgm:cxn modelId="{29C245E1-4DCE-4D43-9A42-3A1AA3B0C14D}" type="presParOf" srcId="{BCF2AD8C-7418-4AA1-AF65-79B1CD8516F1}" destId="{0A5E4645-0A1A-4128-B426-953C3C7F6FBC}" srcOrd="0" destOrd="0" presId="urn:microsoft.com/office/officeart/2005/8/layout/orgChart1"/>
    <dgm:cxn modelId="{1AEEEE5C-61AA-44C9-9708-6E3AB8D384F3}" type="presParOf" srcId="{BCF2AD8C-7418-4AA1-AF65-79B1CD8516F1}" destId="{0DB14454-20D4-4188-AD03-3E0F2A8699BF}" srcOrd="1" destOrd="0" presId="urn:microsoft.com/office/officeart/2005/8/layout/orgChart1"/>
    <dgm:cxn modelId="{69B6455B-D246-48DB-8B76-B77BC333309D}" type="presParOf" srcId="{F334B78D-A9EE-45F7-AA13-7DB85E2A808A}" destId="{0E41FD4B-B190-4AC9-AB2D-9C7E6A241E17}" srcOrd="1" destOrd="0" presId="urn:microsoft.com/office/officeart/2005/8/layout/orgChart1"/>
    <dgm:cxn modelId="{64DCE6B0-471B-463E-BD5E-8D681782DAFC}" type="presParOf" srcId="{0E41FD4B-B190-4AC9-AB2D-9C7E6A241E17}" destId="{2D35B283-5441-473A-B614-F062BCA47F05}" srcOrd="0" destOrd="0" presId="urn:microsoft.com/office/officeart/2005/8/layout/orgChart1"/>
    <dgm:cxn modelId="{B455D702-4635-4D05-81B9-98D19E391A87}" type="presParOf" srcId="{0E41FD4B-B190-4AC9-AB2D-9C7E6A241E17}" destId="{D7C1178C-DA9F-4A53-B6E4-07E255A46D89}" srcOrd="1" destOrd="0" presId="urn:microsoft.com/office/officeart/2005/8/layout/orgChart1"/>
    <dgm:cxn modelId="{BF03190B-8B05-4A87-9DAA-D4F919EF64AA}" type="presParOf" srcId="{D7C1178C-DA9F-4A53-B6E4-07E255A46D89}" destId="{268FC340-D038-4A53-B704-1D7D3F1E07FC}" srcOrd="0" destOrd="0" presId="urn:microsoft.com/office/officeart/2005/8/layout/orgChart1"/>
    <dgm:cxn modelId="{7FF71BF0-F233-48C9-AFB7-2F024C3E41F1}" type="presParOf" srcId="{268FC340-D038-4A53-B704-1D7D3F1E07FC}" destId="{AB3EACFC-AE1B-400A-99D0-7A5E0E138EF9}" srcOrd="0" destOrd="0" presId="urn:microsoft.com/office/officeart/2005/8/layout/orgChart1"/>
    <dgm:cxn modelId="{A65CFC8E-CA35-48B4-BECB-F22D1795C8EA}" type="presParOf" srcId="{268FC340-D038-4A53-B704-1D7D3F1E07FC}" destId="{F7F75C83-789C-449A-94F4-C6CDC9D86C13}" srcOrd="1" destOrd="0" presId="urn:microsoft.com/office/officeart/2005/8/layout/orgChart1"/>
    <dgm:cxn modelId="{DBB3AE48-0823-4BBB-8E15-2B1105EFA35E}" type="presParOf" srcId="{D7C1178C-DA9F-4A53-B6E4-07E255A46D89}" destId="{BB41C9D0-D9D9-4C3E-8A2B-CD81C763F96B}" srcOrd="1" destOrd="0" presId="urn:microsoft.com/office/officeart/2005/8/layout/orgChart1"/>
    <dgm:cxn modelId="{05AB619D-081E-4207-BAB7-1060A5F5337F}" type="presParOf" srcId="{D7C1178C-DA9F-4A53-B6E4-07E255A46D89}" destId="{1B044E5C-6D0D-44B1-A629-8D992BD1AD86}" srcOrd="2" destOrd="0" presId="urn:microsoft.com/office/officeart/2005/8/layout/orgChart1"/>
    <dgm:cxn modelId="{A9440108-4FF5-47E5-ACBC-17B2EF7764A1}" type="presParOf" srcId="{0E41FD4B-B190-4AC9-AB2D-9C7E6A241E17}" destId="{BBF1490C-FD52-40A4-BD8D-A402D789F81B}" srcOrd="2" destOrd="0" presId="urn:microsoft.com/office/officeart/2005/8/layout/orgChart1"/>
    <dgm:cxn modelId="{BECF4EE8-A3F4-426B-9F71-46FD8BC5201F}" type="presParOf" srcId="{0E41FD4B-B190-4AC9-AB2D-9C7E6A241E17}" destId="{F7A5F448-AA5D-47F1-9E17-741610130C11}" srcOrd="3" destOrd="0" presId="urn:microsoft.com/office/officeart/2005/8/layout/orgChart1"/>
    <dgm:cxn modelId="{B5074BFF-31B9-4D71-A5DC-859DC695CEFB}" type="presParOf" srcId="{F7A5F448-AA5D-47F1-9E17-741610130C11}" destId="{58F1C3DC-A514-41F9-AC35-2848427273C5}" srcOrd="0" destOrd="0" presId="urn:microsoft.com/office/officeart/2005/8/layout/orgChart1"/>
    <dgm:cxn modelId="{984BA49C-6218-44F4-BB99-08FEA5C60F15}" type="presParOf" srcId="{58F1C3DC-A514-41F9-AC35-2848427273C5}" destId="{AC12B20A-EA5F-4CC1-9E73-400DE54187FD}" srcOrd="0" destOrd="0" presId="urn:microsoft.com/office/officeart/2005/8/layout/orgChart1"/>
    <dgm:cxn modelId="{2811039A-FEA3-41B7-A8B8-2DBB0F95C329}" type="presParOf" srcId="{58F1C3DC-A514-41F9-AC35-2848427273C5}" destId="{2724734B-5336-423E-8A9D-C02D9FA6C29A}" srcOrd="1" destOrd="0" presId="urn:microsoft.com/office/officeart/2005/8/layout/orgChart1"/>
    <dgm:cxn modelId="{B79C021F-6519-4AA9-96BF-F8651DFC5D30}" type="presParOf" srcId="{F7A5F448-AA5D-47F1-9E17-741610130C11}" destId="{20C7EE52-3AEE-40BE-A07E-99C45FA822D8}" srcOrd="1" destOrd="0" presId="urn:microsoft.com/office/officeart/2005/8/layout/orgChart1"/>
    <dgm:cxn modelId="{70DA8C7A-D6B2-44F4-ABDA-E039C0EDEF38}" type="presParOf" srcId="{F7A5F448-AA5D-47F1-9E17-741610130C11}" destId="{CFC2D75E-AC2A-4D8F-A62C-C20222D54B26}" srcOrd="2" destOrd="0" presId="urn:microsoft.com/office/officeart/2005/8/layout/orgChart1"/>
    <dgm:cxn modelId="{B3B34843-E83D-4B57-8711-B5CF171F6055}" type="presParOf" srcId="{F334B78D-A9EE-45F7-AA13-7DB85E2A808A}" destId="{D64A5BBC-B1F9-477D-AF77-8694E357DDF9}" srcOrd="2" destOrd="0" presId="urn:microsoft.com/office/officeart/2005/8/layout/orgChart1"/>
    <dgm:cxn modelId="{88C585B1-94EE-427E-9714-9ED3316B8D6A}" type="presParOf" srcId="{6CF6005D-D36F-4529-96AF-DF6483C99332}" destId="{66C14724-C50C-4367-B138-2D3CA78CE0EC}" srcOrd="2" destOrd="0" presId="urn:microsoft.com/office/officeart/2005/8/layout/orgChart1"/>
    <dgm:cxn modelId="{1036C32C-F0A5-42D4-9E63-8FA5D4967D87}" type="presParOf" srcId="{6CF6005D-D36F-4529-96AF-DF6483C99332}" destId="{4B1E1219-649F-4867-9BB1-2092652FA6DC}" srcOrd="3" destOrd="0" presId="urn:microsoft.com/office/officeart/2005/8/layout/orgChart1"/>
    <dgm:cxn modelId="{4E90B9A8-B695-49E9-A33C-5D25EF4A8516}" type="presParOf" srcId="{4B1E1219-649F-4867-9BB1-2092652FA6DC}" destId="{72E11CDE-CEBB-4E13-90EC-4ED88975E458}" srcOrd="0" destOrd="0" presId="urn:microsoft.com/office/officeart/2005/8/layout/orgChart1"/>
    <dgm:cxn modelId="{7A4411CC-E16D-4C6F-BFA9-98B3B2CBEDF1}" type="presParOf" srcId="{72E11CDE-CEBB-4E13-90EC-4ED88975E458}" destId="{E9145D6B-E2F3-4C77-930A-5E8573FEA6D7}" srcOrd="0" destOrd="0" presId="urn:microsoft.com/office/officeart/2005/8/layout/orgChart1"/>
    <dgm:cxn modelId="{6C58E8B3-4109-4E2C-99CE-664B239C2183}" type="presParOf" srcId="{72E11CDE-CEBB-4E13-90EC-4ED88975E458}" destId="{B36E028E-4F6B-4C69-960F-27F36BA4211E}" srcOrd="1" destOrd="0" presId="urn:microsoft.com/office/officeart/2005/8/layout/orgChart1"/>
    <dgm:cxn modelId="{17C3DE87-E545-42C3-9464-BC3C7C56553B}" type="presParOf" srcId="{4B1E1219-649F-4867-9BB1-2092652FA6DC}" destId="{F40C88DD-AE7F-40E4-9BF2-61FA7654B848}" srcOrd="1" destOrd="0" presId="urn:microsoft.com/office/officeart/2005/8/layout/orgChart1"/>
    <dgm:cxn modelId="{B426E308-7FA0-4436-BAA6-7FA6899677E4}" type="presParOf" srcId="{4B1E1219-649F-4867-9BB1-2092652FA6DC}" destId="{B164B1C9-124E-4625-9DFD-DE03F900F8DE}" srcOrd="2" destOrd="0" presId="urn:microsoft.com/office/officeart/2005/8/layout/orgChart1"/>
    <dgm:cxn modelId="{F7B41627-4206-4C4E-B280-B1D64D5A38C8}" type="presParOf" srcId="{6CF6005D-D36F-4529-96AF-DF6483C99332}" destId="{5DA06643-CF34-4ECA-8AB0-F8AD6A128EDC}" srcOrd="4" destOrd="0" presId="urn:microsoft.com/office/officeart/2005/8/layout/orgChart1"/>
    <dgm:cxn modelId="{0643671A-31C5-4332-97C0-854D2B341E77}" type="presParOf" srcId="{6CF6005D-D36F-4529-96AF-DF6483C99332}" destId="{C2EF96A3-15F1-4963-A641-5D86D4900EDB}" srcOrd="5" destOrd="0" presId="urn:microsoft.com/office/officeart/2005/8/layout/orgChart1"/>
    <dgm:cxn modelId="{54352285-7FC0-4A93-9C50-A8C9A77525C7}" type="presParOf" srcId="{C2EF96A3-15F1-4963-A641-5D86D4900EDB}" destId="{5AC806BC-E503-4198-905C-C75AAE41236A}" srcOrd="0" destOrd="0" presId="urn:microsoft.com/office/officeart/2005/8/layout/orgChart1"/>
    <dgm:cxn modelId="{68DA6763-F350-46C9-B87A-AD392BABBA86}" type="presParOf" srcId="{5AC806BC-E503-4198-905C-C75AAE41236A}" destId="{A368F6CE-2B29-4918-A053-115F5409BC78}" srcOrd="0" destOrd="0" presId="urn:microsoft.com/office/officeart/2005/8/layout/orgChart1"/>
    <dgm:cxn modelId="{7AC97170-DBE3-4355-97AF-ED7567AD0AC3}" type="presParOf" srcId="{5AC806BC-E503-4198-905C-C75AAE41236A}" destId="{0EF1B234-00C2-4669-991A-C7BD0A167127}" srcOrd="1" destOrd="0" presId="urn:microsoft.com/office/officeart/2005/8/layout/orgChart1"/>
    <dgm:cxn modelId="{EA6F0BA5-2EB8-4CCF-BD2B-9C460E7E51D9}" type="presParOf" srcId="{C2EF96A3-15F1-4963-A641-5D86D4900EDB}" destId="{693EF857-3161-45B0-980D-7487DBFD942F}" srcOrd="1" destOrd="0" presId="urn:microsoft.com/office/officeart/2005/8/layout/orgChart1"/>
    <dgm:cxn modelId="{260CBEA3-CF51-4007-ACB6-6D319EA9A0CE}" type="presParOf" srcId="{693EF857-3161-45B0-980D-7487DBFD942F}" destId="{E43C2D58-ED75-4AE2-B331-C2751FFCB4F3}" srcOrd="0" destOrd="0" presId="urn:microsoft.com/office/officeart/2005/8/layout/orgChart1"/>
    <dgm:cxn modelId="{8DA07B3B-AF88-4370-A1E3-3B648FD2ACF3}" type="presParOf" srcId="{693EF857-3161-45B0-980D-7487DBFD942F}" destId="{C4306BC7-55CF-4D5E-AD9E-FFE9FBE87C14}" srcOrd="1" destOrd="0" presId="urn:microsoft.com/office/officeart/2005/8/layout/orgChart1"/>
    <dgm:cxn modelId="{2E044C17-84ED-4578-AA89-08D8077B07B1}" type="presParOf" srcId="{C4306BC7-55CF-4D5E-AD9E-FFE9FBE87C14}" destId="{8301A2CA-720C-41BF-AF48-5C41ABA80E0B}" srcOrd="0" destOrd="0" presId="urn:microsoft.com/office/officeart/2005/8/layout/orgChart1"/>
    <dgm:cxn modelId="{84049DF7-D6E7-4400-AAC1-6FB2F51E236C}" type="presParOf" srcId="{8301A2CA-720C-41BF-AF48-5C41ABA80E0B}" destId="{4844669B-0584-4B2E-A509-9874957C683A}" srcOrd="0" destOrd="0" presId="urn:microsoft.com/office/officeart/2005/8/layout/orgChart1"/>
    <dgm:cxn modelId="{C1BB944F-73A7-4B4F-B9B9-AAA9D9742B22}" type="presParOf" srcId="{8301A2CA-720C-41BF-AF48-5C41ABA80E0B}" destId="{88DF290A-8667-4896-B13B-6303CCAB77BC}" srcOrd="1" destOrd="0" presId="urn:microsoft.com/office/officeart/2005/8/layout/orgChart1"/>
    <dgm:cxn modelId="{A43B2483-A5CA-4D34-A929-E87BB85131E4}" type="presParOf" srcId="{C4306BC7-55CF-4D5E-AD9E-FFE9FBE87C14}" destId="{CF7F8152-5F59-4FF4-A3A5-168B0DF97836}" srcOrd="1" destOrd="0" presId="urn:microsoft.com/office/officeart/2005/8/layout/orgChart1"/>
    <dgm:cxn modelId="{3830B7A7-1ECE-493F-B95A-C20E47D62833}" type="presParOf" srcId="{C4306BC7-55CF-4D5E-AD9E-FFE9FBE87C14}" destId="{164374CB-DCC7-43C8-B11E-24DA458476B9}" srcOrd="2" destOrd="0" presId="urn:microsoft.com/office/officeart/2005/8/layout/orgChart1"/>
    <dgm:cxn modelId="{CDCC4880-76BD-49EB-8EF2-D90D52D3D683}" type="presParOf" srcId="{C2EF96A3-15F1-4963-A641-5D86D4900EDB}" destId="{8F15A016-C540-4E6C-98B8-321EEE9590DB}" srcOrd="2" destOrd="0" presId="urn:microsoft.com/office/officeart/2005/8/layout/orgChart1"/>
    <dgm:cxn modelId="{8061864D-FFA1-49D9-8778-8835073DF049}" type="presParOf" srcId="{6CF6005D-D36F-4529-96AF-DF6483C99332}" destId="{E53F9CF7-90E6-4106-B26F-04C4973787E0}" srcOrd="6" destOrd="0" presId="urn:microsoft.com/office/officeart/2005/8/layout/orgChart1"/>
    <dgm:cxn modelId="{48EB5C30-98A2-46D6-B13E-4E19AF3AF268}" type="presParOf" srcId="{6CF6005D-D36F-4529-96AF-DF6483C99332}" destId="{6D3627CC-999C-4269-A0CE-1EA2AEAD7BCE}" srcOrd="7" destOrd="0" presId="urn:microsoft.com/office/officeart/2005/8/layout/orgChart1"/>
    <dgm:cxn modelId="{BD385BFE-9929-4EEB-9C77-E21C2CCD6152}" type="presParOf" srcId="{6D3627CC-999C-4269-A0CE-1EA2AEAD7BCE}" destId="{940EDCE7-D7F8-47A4-B6A2-88A1690061E9}" srcOrd="0" destOrd="0" presId="urn:microsoft.com/office/officeart/2005/8/layout/orgChart1"/>
    <dgm:cxn modelId="{B0D601D0-0C3B-4730-ABD6-C766711F8526}" type="presParOf" srcId="{940EDCE7-D7F8-47A4-B6A2-88A1690061E9}" destId="{8A20B941-DE1C-4337-8903-715E3197C269}" srcOrd="0" destOrd="0" presId="urn:microsoft.com/office/officeart/2005/8/layout/orgChart1"/>
    <dgm:cxn modelId="{20DEABF7-1653-47A4-B928-9F74FCCDDD0F}" type="presParOf" srcId="{940EDCE7-D7F8-47A4-B6A2-88A1690061E9}" destId="{C70282AE-0A54-4CEC-B5B5-74C716CDA984}" srcOrd="1" destOrd="0" presId="urn:microsoft.com/office/officeart/2005/8/layout/orgChart1"/>
    <dgm:cxn modelId="{DEA5768E-15CB-4C44-B443-6DC98A2ADF72}" type="presParOf" srcId="{6D3627CC-999C-4269-A0CE-1EA2AEAD7BCE}" destId="{35CCA0F4-33A5-40A1-9B34-C82126EE4349}" srcOrd="1" destOrd="0" presId="urn:microsoft.com/office/officeart/2005/8/layout/orgChart1"/>
    <dgm:cxn modelId="{550C1D68-3265-4FDD-8603-EF605C39F029}" type="presParOf" srcId="{35CCA0F4-33A5-40A1-9B34-C82126EE4349}" destId="{0BB768C1-B240-47C9-B1A3-C202274567ED}" srcOrd="0" destOrd="0" presId="urn:microsoft.com/office/officeart/2005/8/layout/orgChart1"/>
    <dgm:cxn modelId="{7EAE2342-0149-4530-A93C-72FD1F8F55EE}" type="presParOf" srcId="{35CCA0F4-33A5-40A1-9B34-C82126EE4349}" destId="{90A37379-87F2-4CD1-8AE5-9DB8D115764A}" srcOrd="1" destOrd="0" presId="urn:microsoft.com/office/officeart/2005/8/layout/orgChart1"/>
    <dgm:cxn modelId="{488C287B-2C02-40E2-9C4E-80A4118BF48B}" type="presParOf" srcId="{90A37379-87F2-4CD1-8AE5-9DB8D115764A}" destId="{BF4EF49A-465B-4649-A975-C266CA35A29C}" srcOrd="0" destOrd="0" presId="urn:microsoft.com/office/officeart/2005/8/layout/orgChart1"/>
    <dgm:cxn modelId="{B73A5238-5279-4BD7-B00A-4A95B485FD55}" type="presParOf" srcId="{BF4EF49A-465B-4649-A975-C266CA35A29C}" destId="{4AE20BB4-16F4-44E6-ACB8-1117E35A491B}" srcOrd="0" destOrd="0" presId="urn:microsoft.com/office/officeart/2005/8/layout/orgChart1"/>
    <dgm:cxn modelId="{92340876-DBFE-46B4-864D-39ED6BD9B437}" type="presParOf" srcId="{BF4EF49A-465B-4649-A975-C266CA35A29C}" destId="{D75A64C6-4262-4663-8146-1E5EF45AD91B}" srcOrd="1" destOrd="0" presId="urn:microsoft.com/office/officeart/2005/8/layout/orgChart1"/>
    <dgm:cxn modelId="{D2294A69-4A5E-482B-8A6C-C0ECFE683963}" type="presParOf" srcId="{90A37379-87F2-4CD1-8AE5-9DB8D115764A}" destId="{428DD731-EC7B-4634-8F6B-DB6A0E4D07F8}" srcOrd="1" destOrd="0" presId="urn:microsoft.com/office/officeart/2005/8/layout/orgChart1"/>
    <dgm:cxn modelId="{55218FE5-7D9E-4F1D-A9E5-A421DFC1B19B}" type="presParOf" srcId="{90A37379-87F2-4CD1-8AE5-9DB8D115764A}" destId="{28DBAD1E-58CD-4334-B762-1044A5EEF044}" srcOrd="2" destOrd="0" presId="urn:microsoft.com/office/officeart/2005/8/layout/orgChart1"/>
    <dgm:cxn modelId="{C4D47D2B-D09E-4545-9AE7-4141B6A0C7E4}" type="presParOf" srcId="{6D3627CC-999C-4269-A0CE-1EA2AEAD7BCE}" destId="{B59B56AC-DC0C-4E22-BE80-1A5D22AD1373}" srcOrd="2" destOrd="0" presId="urn:microsoft.com/office/officeart/2005/8/layout/orgChart1"/>
    <dgm:cxn modelId="{5609A155-E1F0-42B2-B792-7769D43BCE3B}" type="presParOf" srcId="{6CF6005D-D36F-4529-96AF-DF6483C99332}" destId="{60074924-3B95-47BA-99BD-52FA48CDDE9A}" srcOrd="8" destOrd="0" presId="urn:microsoft.com/office/officeart/2005/8/layout/orgChart1"/>
    <dgm:cxn modelId="{5CF5EF2C-08C2-4AB7-B1BF-49438AA9AA1C}" type="presParOf" srcId="{6CF6005D-D36F-4529-96AF-DF6483C99332}" destId="{9316AC8E-5971-4B72-8652-E04F8DC3EDCE}" srcOrd="9" destOrd="0" presId="urn:microsoft.com/office/officeart/2005/8/layout/orgChart1"/>
    <dgm:cxn modelId="{8B8CF941-1128-43D3-B473-763086802D20}" type="presParOf" srcId="{9316AC8E-5971-4B72-8652-E04F8DC3EDCE}" destId="{FDE02C06-F1A6-415D-90E0-CF730580552C}" srcOrd="0" destOrd="0" presId="urn:microsoft.com/office/officeart/2005/8/layout/orgChart1"/>
    <dgm:cxn modelId="{DDA6C83B-1DDD-459A-8536-62BEE1CA97FB}" type="presParOf" srcId="{FDE02C06-F1A6-415D-90E0-CF730580552C}" destId="{50897ECF-298F-4CF1-9F20-F36DE72B8274}" srcOrd="0" destOrd="0" presId="urn:microsoft.com/office/officeart/2005/8/layout/orgChart1"/>
    <dgm:cxn modelId="{F5AE4D99-5C74-4B28-8D01-4666D6E1BCBF}" type="presParOf" srcId="{FDE02C06-F1A6-415D-90E0-CF730580552C}" destId="{0A214CF6-9642-485E-88F4-A964C27FEDBA}" srcOrd="1" destOrd="0" presId="urn:microsoft.com/office/officeart/2005/8/layout/orgChart1"/>
    <dgm:cxn modelId="{2AC49A25-E9D4-4868-9AC3-AEC1555E57FB}" type="presParOf" srcId="{9316AC8E-5971-4B72-8652-E04F8DC3EDCE}" destId="{44181FE8-E44A-42E4-8E85-43F983CB697F}" srcOrd="1" destOrd="0" presId="urn:microsoft.com/office/officeart/2005/8/layout/orgChart1"/>
    <dgm:cxn modelId="{62F6F80E-96A9-413F-BD91-4533B54F34F8}" type="presParOf" srcId="{44181FE8-E44A-42E4-8E85-43F983CB697F}" destId="{CF704360-BA78-45D6-9068-EB39680F812F}" srcOrd="0" destOrd="0" presId="urn:microsoft.com/office/officeart/2005/8/layout/orgChart1"/>
    <dgm:cxn modelId="{FAE3457E-0B14-4785-8646-9F14E75D8EE8}" type="presParOf" srcId="{44181FE8-E44A-42E4-8E85-43F983CB697F}" destId="{64B000C8-E3C4-4411-87AB-6BC67FE4AABF}" srcOrd="1" destOrd="0" presId="urn:microsoft.com/office/officeart/2005/8/layout/orgChart1"/>
    <dgm:cxn modelId="{A621C2DE-90CA-4DF0-BB46-C32049DB2015}" type="presParOf" srcId="{64B000C8-E3C4-4411-87AB-6BC67FE4AABF}" destId="{46C423CA-C18D-41E5-B698-2B5FD20CF09A}" srcOrd="0" destOrd="0" presId="urn:microsoft.com/office/officeart/2005/8/layout/orgChart1"/>
    <dgm:cxn modelId="{1A9A793E-44DF-4ABD-92CD-5DB8FAC2119C}" type="presParOf" srcId="{46C423CA-C18D-41E5-B698-2B5FD20CF09A}" destId="{AFB5743C-0C80-4BD9-A7B9-AD31465F6395}" srcOrd="0" destOrd="0" presId="urn:microsoft.com/office/officeart/2005/8/layout/orgChart1"/>
    <dgm:cxn modelId="{D1F83BCC-65D1-4BBC-B7A1-BAEC39FCC1F0}" type="presParOf" srcId="{46C423CA-C18D-41E5-B698-2B5FD20CF09A}" destId="{3F6484C2-A4C3-48D3-9B77-E6F767E22831}" srcOrd="1" destOrd="0" presId="urn:microsoft.com/office/officeart/2005/8/layout/orgChart1"/>
    <dgm:cxn modelId="{18321AF6-4F57-44F5-B763-8E398C01C52B}" type="presParOf" srcId="{64B000C8-E3C4-4411-87AB-6BC67FE4AABF}" destId="{8984AF4B-3771-4BEA-849F-8406B727A7C8}" srcOrd="1" destOrd="0" presId="urn:microsoft.com/office/officeart/2005/8/layout/orgChart1"/>
    <dgm:cxn modelId="{8F1E21F1-9C26-4D16-91FA-EA6E2A3B10CB}" type="presParOf" srcId="{64B000C8-E3C4-4411-87AB-6BC67FE4AABF}" destId="{F1DBD2AC-1611-4112-B810-2E9C898DAF36}" srcOrd="2" destOrd="0" presId="urn:microsoft.com/office/officeart/2005/8/layout/orgChart1"/>
    <dgm:cxn modelId="{10E62DF9-6323-4BA6-BCBB-A15C8C4C27AD}" type="presParOf" srcId="{9316AC8E-5971-4B72-8652-E04F8DC3EDCE}" destId="{0106D5E6-53E7-4293-B0F4-143686B9DE34}" srcOrd="2" destOrd="0" presId="urn:microsoft.com/office/officeart/2005/8/layout/orgChart1"/>
    <dgm:cxn modelId="{33287E72-C965-4A82-9DB6-1091AB16B346}" type="presParOf" srcId="{B4DC9300-E36E-4096-BC97-A4960286D73A}" destId="{A9710966-2ECD-476A-9570-93F00772277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D69CB8-903C-4BC5-A7D4-05BFA0B65A58}" type="doc">
      <dgm:prSet loTypeId="urn:microsoft.com/office/officeart/2008/layout/RadialCluster" loCatId="cycl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1A370F4E-B98B-4B07-8EE5-0F180D63EA04}">
      <dgm:prSet phldrT="[Text]" custT="1"/>
      <dgm:spPr/>
      <dgm:t>
        <a:bodyPr/>
        <a:lstStyle/>
        <a:p>
          <a:pPr algn="ctr"/>
          <a:r>
            <a:rPr lang="hr-HR" sz="4000" dirty="0" smtClean="0"/>
            <a:t>DC ZS RH</a:t>
          </a:r>
          <a:endParaRPr lang="hr-HR" sz="4000" dirty="0"/>
        </a:p>
      </dgm:t>
    </dgm:pt>
    <dgm:pt modelId="{3C8078FA-A856-4FBB-8EF7-141896F984D4}" type="parTrans" cxnId="{798FFD73-E8C7-4337-B601-27ADA942FD45}">
      <dgm:prSet/>
      <dgm:spPr/>
      <dgm:t>
        <a:bodyPr/>
        <a:lstStyle/>
        <a:p>
          <a:pPr algn="ctr"/>
          <a:endParaRPr lang="hr-HR" sz="2000"/>
        </a:p>
      </dgm:t>
    </dgm:pt>
    <dgm:pt modelId="{0676AFC2-8CD8-4853-9095-3F3D0A26D0F6}" type="sibTrans" cxnId="{798FFD73-E8C7-4337-B601-27ADA942FD45}">
      <dgm:prSet/>
      <dgm:spPr/>
      <dgm:t>
        <a:bodyPr/>
        <a:lstStyle/>
        <a:p>
          <a:pPr algn="ctr"/>
          <a:endParaRPr lang="hr-HR" sz="2000"/>
        </a:p>
      </dgm:t>
    </dgm:pt>
    <dgm:pt modelId="{338B733D-B5C9-4577-98CF-1437477F9FE3}">
      <dgm:prSet phldrT="[Text]" custT="1"/>
      <dgm:spPr/>
      <dgm:t>
        <a:bodyPr/>
        <a:lstStyle/>
        <a:p>
          <a:pPr algn="ctr"/>
          <a:r>
            <a:rPr lang="hr-HR" sz="900" b="1" dirty="0" smtClean="0"/>
            <a:t>DOJAVA </a:t>
          </a:r>
          <a:r>
            <a:rPr lang="hr-HR" sz="900" b="0" dirty="0" smtClean="0"/>
            <a:t>(</a:t>
          </a:r>
          <a:r>
            <a:rPr lang="hr-HR" sz="900" dirty="0" smtClean="0"/>
            <a:t>ECURIE, IAEA, ŽC 112, OSTALI IZVORI)</a:t>
          </a:r>
          <a:endParaRPr lang="hr-HR" sz="900" dirty="0"/>
        </a:p>
      </dgm:t>
    </dgm:pt>
    <dgm:pt modelId="{DDA673F3-6B85-448B-BF47-8A20E40CAAC2}" type="parTrans" cxnId="{B1887D41-AD63-4823-87C1-DB4AC8842845}">
      <dgm:prSet/>
      <dgm:spPr>
        <a:ln>
          <a:headEnd type="triangle" w="med" len="med"/>
          <a:tailEnd type="triangle" w="med" len="med"/>
        </a:ln>
      </dgm:spPr>
      <dgm:t>
        <a:bodyPr/>
        <a:lstStyle/>
        <a:p>
          <a:pPr algn="ctr"/>
          <a:endParaRPr lang="hr-HR" sz="2000"/>
        </a:p>
      </dgm:t>
    </dgm:pt>
    <dgm:pt modelId="{E44308B4-956B-4849-AAAF-D1CB5DCE4426}" type="sibTrans" cxnId="{B1887D41-AD63-4823-87C1-DB4AC8842845}">
      <dgm:prSet/>
      <dgm:spPr/>
      <dgm:t>
        <a:bodyPr/>
        <a:lstStyle/>
        <a:p>
          <a:pPr algn="ctr"/>
          <a:endParaRPr lang="hr-HR" sz="2000"/>
        </a:p>
      </dgm:t>
    </dgm:pt>
    <dgm:pt modelId="{4A1AE4B3-7CCB-4FB2-9AA3-13A20A664C1C}">
      <dgm:prSet phldrT="[Text]" custT="1"/>
      <dgm:spPr/>
      <dgm:t>
        <a:bodyPr/>
        <a:lstStyle/>
        <a:p>
          <a:pPr algn="ctr"/>
          <a:r>
            <a:rPr lang="hr-HR" sz="900" dirty="0" smtClean="0"/>
            <a:t>VLADA REPUBLIKE HRVATSKE</a:t>
          </a:r>
          <a:endParaRPr lang="hr-HR" sz="900" dirty="0"/>
        </a:p>
      </dgm:t>
    </dgm:pt>
    <dgm:pt modelId="{3D79719D-EA2F-4CD8-A83D-72231DD66FDA}" type="parTrans" cxnId="{15FA72A6-810C-4AC9-85B8-432B69DD0819}">
      <dgm:prSet/>
      <dgm:spPr>
        <a:ln>
          <a:headEnd type="triangle" w="med" len="med"/>
          <a:tailEnd type="triangle" w="med" len="med"/>
        </a:ln>
      </dgm:spPr>
      <dgm:t>
        <a:bodyPr/>
        <a:lstStyle/>
        <a:p>
          <a:pPr algn="ctr"/>
          <a:endParaRPr lang="hr-HR" sz="2000"/>
        </a:p>
      </dgm:t>
    </dgm:pt>
    <dgm:pt modelId="{E98679C6-FD07-475E-B88D-6686C6C15242}" type="sibTrans" cxnId="{15FA72A6-810C-4AC9-85B8-432B69DD0819}">
      <dgm:prSet/>
      <dgm:spPr/>
      <dgm:t>
        <a:bodyPr/>
        <a:lstStyle/>
        <a:p>
          <a:pPr algn="ctr"/>
          <a:endParaRPr lang="hr-HR" sz="2000"/>
        </a:p>
      </dgm:t>
    </dgm:pt>
    <dgm:pt modelId="{011FDD9B-975D-4F78-B35A-98A6A6B60CB0}">
      <dgm:prSet phldrT="[Text]" custT="1"/>
      <dgm:spPr/>
      <dgm:t>
        <a:bodyPr/>
        <a:lstStyle/>
        <a:p>
          <a:pPr algn="ctr"/>
          <a:r>
            <a:rPr lang="hr-HR" sz="900" dirty="0" smtClean="0"/>
            <a:t>DUZS</a:t>
          </a:r>
          <a:endParaRPr lang="hr-HR" sz="900" dirty="0"/>
        </a:p>
      </dgm:t>
    </dgm:pt>
    <dgm:pt modelId="{686B644D-5969-400A-BBE9-688D06464704}" type="parTrans" cxnId="{05B6A57E-40F9-48BA-86CF-F277E2FCCB7E}">
      <dgm:prSet/>
      <dgm:spPr>
        <a:ln>
          <a:headEnd type="triangle" w="med" len="med"/>
          <a:tailEnd type="triangle" w="med" len="med"/>
        </a:ln>
      </dgm:spPr>
      <dgm:t>
        <a:bodyPr/>
        <a:lstStyle/>
        <a:p>
          <a:pPr algn="ctr"/>
          <a:endParaRPr lang="hr-HR" sz="2000"/>
        </a:p>
      </dgm:t>
    </dgm:pt>
    <dgm:pt modelId="{C6106C17-EB71-41A3-BCAC-1A1A41901309}" type="sibTrans" cxnId="{05B6A57E-40F9-48BA-86CF-F277E2FCCB7E}">
      <dgm:prSet/>
      <dgm:spPr/>
      <dgm:t>
        <a:bodyPr/>
        <a:lstStyle/>
        <a:p>
          <a:pPr algn="ctr"/>
          <a:endParaRPr lang="hr-HR" sz="2000"/>
        </a:p>
      </dgm:t>
    </dgm:pt>
    <dgm:pt modelId="{F6E3079B-3301-40DD-8C69-0619EDAE407B}">
      <dgm:prSet phldrT="[Text]" custT="1"/>
      <dgm:spPr/>
      <dgm:t>
        <a:bodyPr/>
        <a:lstStyle/>
        <a:p>
          <a:pPr algn="ctr"/>
          <a:r>
            <a:rPr lang="hr-HR" sz="900" b="1" dirty="0" smtClean="0"/>
            <a:t>DZRNS </a:t>
          </a:r>
          <a:r>
            <a:rPr lang="hr-HR" sz="900" b="0" dirty="0" smtClean="0"/>
            <a:t>(</a:t>
          </a:r>
          <a:r>
            <a:rPr lang="hr-HR" sz="900" dirty="0" smtClean="0"/>
            <a:t>DEŽURNI DJELATNIK, RN INSPEKTOR, KRIZNI STOŽER DZRNS-a)</a:t>
          </a:r>
          <a:endParaRPr lang="hr-HR" sz="900" dirty="0"/>
        </a:p>
      </dgm:t>
    </dgm:pt>
    <dgm:pt modelId="{F5C8E8CF-704E-45CC-96D1-76EB8869BD18}" type="parTrans" cxnId="{CF8BEADD-AAEC-488B-B0D8-F977A6EC09C8}">
      <dgm:prSet/>
      <dgm:spPr>
        <a:ln>
          <a:headEnd type="triangle" w="med" len="med"/>
          <a:tailEnd type="triangle" w="med" len="med"/>
        </a:ln>
      </dgm:spPr>
      <dgm:t>
        <a:bodyPr/>
        <a:lstStyle/>
        <a:p>
          <a:pPr algn="ctr"/>
          <a:endParaRPr lang="hr-HR" sz="2000"/>
        </a:p>
      </dgm:t>
    </dgm:pt>
    <dgm:pt modelId="{1628401F-D817-4429-9FED-94A85E7BA93B}" type="sibTrans" cxnId="{CF8BEADD-AAEC-488B-B0D8-F977A6EC09C8}">
      <dgm:prSet/>
      <dgm:spPr/>
      <dgm:t>
        <a:bodyPr/>
        <a:lstStyle/>
        <a:p>
          <a:pPr algn="ctr"/>
          <a:endParaRPr lang="hr-HR" sz="2000"/>
        </a:p>
      </dgm:t>
    </dgm:pt>
    <dgm:pt modelId="{DE6B5AFE-FCF1-4A15-A258-31D94763800C}">
      <dgm:prSet custT="1"/>
      <dgm:spPr/>
      <dgm:t>
        <a:bodyPr/>
        <a:lstStyle/>
        <a:p>
          <a:pPr algn="ctr"/>
          <a:r>
            <a:rPr lang="hr-HR" sz="900" b="1" dirty="0" smtClean="0"/>
            <a:t>DHMZ </a:t>
          </a:r>
          <a:r>
            <a:rPr lang="hr-HR" sz="900" b="0" dirty="0" smtClean="0"/>
            <a:t>(</a:t>
          </a:r>
          <a:r>
            <a:rPr lang="hr-HR" sz="900" dirty="0" smtClean="0"/>
            <a:t>DEŽURNI SLUŽBENIK, DEŽURNI PROGNOSTIČAR, SLUŽBE DHMZ-a, RAVNATELJ)</a:t>
          </a:r>
          <a:endParaRPr lang="hr-HR" sz="900" dirty="0"/>
        </a:p>
      </dgm:t>
    </dgm:pt>
    <dgm:pt modelId="{2EED63A0-A0B8-4567-8BFF-D9FD0BC3495E}" type="parTrans" cxnId="{BC3463F2-D438-43F9-866C-624A796803D0}">
      <dgm:prSet/>
      <dgm:spPr>
        <a:ln>
          <a:headEnd type="triangle" w="med" len="med"/>
          <a:tailEnd type="triangle" w="med" len="med"/>
        </a:ln>
      </dgm:spPr>
      <dgm:t>
        <a:bodyPr/>
        <a:lstStyle/>
        <a:p>
          <a:pPr algn="ctr"/>
          <a:endParaRPr lang="hr-HR" sz="2000"/>
        </a:p>
      </dgm:t>
    </dgm:pt>
    <dgm:pt modelId="{96267A40-2F51-4676-9C4F-BD25A0A06F1F}" type="sibTrans" cxnId="{BC3463F2-D438-43F9-866C-624A796803D0}">
      <dgm:prSet/>
      <dgm:spPr/>
      <dgm:t>
        <a:bodyPr/>
        <a:lstStyle/>
        <a:p>
          <a:pPr algn="ctr"/>
          <a:endParaRPr lang="hr-HR" sz="2000"/>
        </a:p>
      </dgm:t>
    </dgm:pt>
    <dgm:pt modelId="{DB90CC19-F33B-4926-A8CE-21F934C5DE05}">
      <dgm:prSet custT="1"/>
      <dgm:spPr/>
      <dgm:t>
        <a:bodyPr/>
        <a:lstStyle/>
        <a:p>
          <a:pPr algn="ctr"/>
          <a:r>
            <a:rPr lang="hr-HR" sz="900" dirty="0" smtClean="0"/>
            <a:t>STOŽER ZIS-a RH</a:t>
          </a:r>
          <a:endParaRPr lang="hr-HR" sz="900" dirty="0"/>
        </a:p>
      </dgm:t>
    </dgm:pt>
    <dgm:pt modelId="{AC50758A-8F42-48A6-8D2F-FCFCE2384B3C}" type="parTrans" cxnId="{D919561C-552F-4A23-A87F-FEF4A307AFDD}">
      <dgm:prSet/>
      <dgm:spPr>
        <a:ln>
          <a:headEnd type="triangle" w="med" len="med"/>
          <a:tailEnd type="triangle" w="med" len="med"/>
        </a:ln>
      </dgm:spPr>
      <dgm:t>
        <a:bodyPr/>
        <a:lstStyle/>
        <a:p>
          <a:pPr algn="ctr"/>
          <a:endParaRPr lang="hr-HR" sz="2000"/>
        </a:p>
      </dgm:t>
    </dgm:pt>
    <dgm:pt modelId="{50A45162-62D1-4E45-9C2C-22DEF656AFFC}" type="sibTrans" cxnId="{D919561C-552F-4A23-A87F-FEF4A307AFDD}">
      <dgm:prSet/>
      <dgm:spPr/>
      <dgm:t>
        <a:bodyPr/>
        <a:lstStyle/>
        <a:p>
          <a:pPr algn="ctr"/>
          <a:endParaRPr lang="hr-HR" sz="2000"/>
        </a:p>
      </dgm:t>
    </dgm:pt>
    <dgm:pt modelId="{4B7BF6E3-A29B-4AC1-AF91-D5B456885FA4}" type="pres">
      <dgm:prSet presAssocID="{2CD69CB8-903C-4BC5-A7D4-05BFA0B65A5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AE542E96-C514-4EEA-9387-0AC5DE9E7772}" type="pres">
      <dgm:prSet presAssocID="{1A370F4E-B98B-4B07-8EE5-0F180D63EA04}" presName="singleCycle" presStyleCnt="0"/>
      <dgm:spPr/>
      <dgm:t>
        <a:bodyPr/>
        <a:lstStyle/>
        <a:p>
          <a:endParaRPr lang="hr-HR"/>
        </a:p>
      </dgm:t>
    </dgm:pt>
    <dgm:pt modelId="{C7B1C018-4011-446F-929C-9A0B87B3DDDC}" type="pres">
      <dgm:prSet presAssocID="{1A370F4E-B98B-4B07-8EE5-0F180D63EA04}" presName="singleCenter" presStyleLbl="node1" presStyleIdx="0" presStyleCnt="7">
        <dgm:presLayoutVars>
          <dgm:chMax val="7"/>
          <dgm:chPref val="7"/>
        </dgm:presLayoutVars>
      </dgm:prSet>
      <dgm:spPr/>
      <dgm:t>
        <a:bodyPr/>
        <a:lstStyle/>
        <a:p>
          <a:endParaRPr lang="hr-HR"/>
        </a:p>
      </dgm:t>
    </dgm:pt>
    <dgm:pt modelId="{42D127A5-9D5D-4238-8C5C-48A62B1EF149}" type="pres">
      <dgm:prSet presAssocID="{DDA673F3-6B85-448B-BF47-8A20E40CAAC2}" presName="Name56" presStyleLbl="parChTrans1D2" presStyleIdx="0" presStyleCnt="6"/>
      <dgm:spPr/>
      <dgm:t>
        <a:bodyPr/>
        <a:lstStyle/>
        <a:p>
          <a:endParaRPr lang="hr-HR"/>
        </a:p>
      </dgm:t>
    </dgm:pt>
    <dgm:pt modelId="{F3F4448F-3D59-4B84-8066-7FD2673E2CE3}" type="pres">
      <dgm:prSet presAssocID="{338B733D-B5C9-4577-98CF-1437477F9FE3}" presName="text0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81DD354-AB54-4D99-9B68-77EFCB303117}" type="pres">
      <dgm:prSet presAssocID="{2EED63A0-A0B8-4567-8BFF-D9FD0BC3495E}" presName="Name56" presStyleLbl="parChTrans1D2" presStyleIdx="1" presStyleCnt="6"/>
      <dgm:spPr/>
      <dgm:t>
        <a:bodyPr/>
        <a:lstStyle/>
        <a:p>
          <a:endParaRPr lang="hr-HR"/>
        </a:p>
      </dgm:t>
    </dgm:pt>
    <dgm:pt modelId="{3623E736-4897-4DFE-B79D-E312BE1454FD}" type="pres">
      <dgm:prSet presAssocID="{DE6B5AFE-FCF1-4A15-A258-31D94763800C}" presName="text0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82B526A-C2F1-4FFD-9F33-A63D6E0224D4}" type="pres">
      <dgm:prSet presAssocID="{AC50758A-8F42-48A6-8D2F-FCFCE2384B3C}" presName="Name56" presStyleLbl="parChTrans1D2" presStyleIdx="2" presStyleCnt="6"/>
      <dgm:spPr/>
      <dgm:t>
        <a:bodyPr/>
        <a:lstStyle/>
        <a:p>
          <a:endParaRPr lang="hr-HR"/>
        </a:p>
      </dgm:t>
    </dgm:pt>
    <dgm:pt modelId="{87AFC339-7105-4E3A-8358-C0F8EBF72C31}" type="pres">
      <dgm:prSet presAssocID="{DB90CC19-F33B-4926-A8CE-21F934C5DE05}" presName="text0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1C8DDA4-6726-4672-9440-8018CAC8A6EF}" type="pres">
      <dgm:prSet presAssocID="{3D79719D-EA2F-4CD8-A83D-72231DD66FDA}" presName="Name56" presStyleLbl="parChTrans1D2" presStyleIdx="3" presStyleCnt="6"/>
      <dgm:spPr/>
      <dgm:t>
        <a:bodyPr/>
        <a:lstStyle/>
        <a:p>
          <a:endParaRPr lang="hr-HR"/>
        </a:p>
      </dgm:t>
    </dgm:pt>
    <dgm:pt modelId="{1B53A612-FDD7-4691-9748-FD50AA6AD7C1}" type="pres">
      <dgm:prSet presAssocID="{4A1AE4B3-7CCB-4FB2-9AA3-13A20A664C1C}" presName="text0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675141C-3B71-4B7D-9F4A-F33D195CF734}" type="pres">
      <dgm:prSet presAssocID="{686B644D-5969-400A-BBE9-688D06464704}" presName="Name56" presStyleLbl="parChTrans1D2" presStyleIdx="4" presStyleCnt="6"/>
      <dgm:spPr/>
      <dgm:t>
        <a:bodyPr/>
        <a:lstStyle/>
        <a:p>
          <a:endParaRPr lang="hr-HR"/>
        </a:p>
      </dgm:t>
    </dgm:pt>
    <dgm:pt modelId="{9C72F2EC-E5D9-4BDD-9A88-6FBAE32808B3}" type="pres">
      <dgm:prSet presAssocID="{011FDD9B-975D-4F78-B35A-98A6A6B60CB0}" presName="text0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C7AE1F4-6165-4327-A3BE-D30502F92D87}" type="pres">
      <dgm:prSet presAssocID="{F5C8E8CF-704E-45CC-96D1-76EB8869BD18}" presName="Name56" presStyleLbl="parChTrans1D2" presStyleIdx="5" presStyleCnt="6"/>
      <dgm:spPr/>
      <dgm:t>
        <a:bodyPr/>
        <a:lstStyle/>
        <a:p>
          <a:endParaRPr lang="hr-HR"/>
        </a:p>
      </dgm:t>
    </dgm:pt>
    <dgm:pt modelId="{CD5E6146-5B68-48BE-AF01-8AFFEF3E8F11}" type="pres">
      <dgm:prSet presAssocID="{F6E3079B-3301-40DD-8C69-0619EDAE407B}" presName="text0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88A31BD-BB90-4423-B245-3060A76FECF8}" type="presOf" srcId="{1A370F4E-B98B-4B07-8EE5-0F180D63EA04}" destId="{C7B1C018-4011-446F-929C-9A0B87B3DDDC}" srcOrd="0" destOrd="0" presId="urn:microsoft.com/office/officeart/2008/layout/RadialCluster"/>
    <dgm:cxn modelId="{8B2F8CFB-D453-4191-B356-BF2AECCE7469}" type="presOf" srcId="{3D79719D-EA2F-4CD8-A83D-72231DD66FDA}" destId="{E1C8DDA4-6726-4672-9440-8018CAC8A6EF}" srcOrd="0" destOrd="0" presId="urn:microsoft.com/office/officeart/2008/layout/RadialCluster"/>
    <dgm:cxn modelId="{05B6A57E-40F9-48BA-86CF-F277E2FCCB7E}" srcId="{1A370F4E-B98B-4B07-8EE5-0F180D63EA04}" destId="{011FDD9B-975D-4F78-B35A-98A6A6B60CB0}" srcOrd="4" destOrd="0" parTransId="{686B644D-5969-400A-BBE9-688D06464704}" sibTransId="{C6106C17-EB71-41A3-BCAC-1A1A41901309}"/>
    <dgm:cxn modelId="{4A4E36C8-6F1E-43EA-930E-296F077FE6DA}" type="presOf" srcId="{686B644D-5969-400A-BBE9-688D06464704}" destId="{C675141C-3B71-4B7D-9F4A-F33D195CF734}" srcOrd="0" destOrd="0" presId="urn:microsoft.com/office/officeart/2008/layout/RadialCluster"/>
    <dgm:cxn modelId="{F8130857-87F5-441B-B13B-1CD4EBAF9CE2}" type="presOf" srcId="{DDA673F3-6B85-448B-BF47-8A20E40CAAC2}" destId="{42D127A5-9D5D-4238-8C5C-48A62B1EF149}" srcOrd="0" destOrd="0" presId="urn:microsoft.com/office/officeart/2008/layout/RadialCluster"/>
    <dgm:cxn modelId="{BC3463F2-D438-43F9-866C-624A796803D0}" srcId="{1A370F4E-B98B-4B07-8EE5-0F180D63EA04}" destId="{DE6B5AFE-FCF1-4A15-A258-31D94763800C}" srcOrd="1" destOrd="0" parTransId="{2EED63A0-A0B8-4567-8BFF-D9FD0BC3495E}" sibTransId="{96267A40-2F51-4676-9C4F-BD25A0A06F1F}"/>
    <dgm:cxn modelId="{CF8BEADD-AAEC-488B-B0D8-F977A6EC09C8}" srcId="{1A370F4E-B98B-4B07-8EE5-0F180D63EA04}" destId="{F6E3079B-3301-40DD-8C69-0619EDAE407B}" srcOrd="5" destOrd="0" parTransId="{F5C8E8CF-704E-45CC-96D1-76EB8869BD18}" sibTransId="{1628401F-D817-4429-9FED-94A85E7BA93B}"/>
    <dgm:cxn modelId="{309F6AA0-BA03-4493-ABE9-4456D20D66B6}" type="presOf" srcId="{F5C8E8CF-704E-45CC-96D1-76EB8869BD18}" destId="{1C7AE1F4-6165-4327-A3BE-D30502F92D87}" srcOrd="0" destOrd="0" presId="urn:microsoft.com/office/officeart/2008/layout/RadialCluster"/>
    <dgm:cxn modelId="{D919561C-552F-4A23-A87F-FEF4A307AFDD}" srcId="{1A370F4E-B98B-4B07-8EE5-0F180D63EA04}" destId="{DB90CC19-F33B-4926-A8CE-21F934C5DE05}" srcOrd="2" destOrd="0" parTransId="{AC50758A-8F42-48A6-8D2F-FCFCE2384B3C}" sibTransId="{50A45162-62D1-4E45-9C2C-22DEF656AFFC}"/>
    <dgm:cxn modelId="{074CB95A-4652-460F-B8E9-9847ED04D8B3}" type="presOf" srcId="{2EED63A0-A0B8-4567-8BFF-D9FD0BC3495E}" destId="{681DD354-AB54-4D99-9B68-77EFCB303117}" srcOrd="0" destOrd="0" presId="urn:microsoft.com/office/officeart/2008/layout/RadialCluster"/>
    <dgm:cxn modelId="{B0BDD457-732C-4BC1-AC50-295421AF01E3}" type="presOf" srcId="{F6E3079B-3301-40DD-8C69-0619EDAE407B}" destId="{CD5E6146-5B68-48BE-AF01-8AFFEF3E8F11}" srcOrd="0" destOrd="0" presId="urn:microsoft.com/office/officeart/2008/layout/RadialCluster"/>
    <dgm:cxn modelId="{798FFD73-E8C7-4337-B601-27ADA942FD45}" srcId="{2CD69CB8-903C-4BC5-A7D4-05BFA0B65A58}" destId="{1A370F4E-B98B-4B07-8EE5-0F180D63EA04}" srcOrd="0" destOrd="0" parTransId="{3C8078FA-A856-4FBB-8EF7-141896F984D4}" sibTransId="{0676AFC2-8CD8-4853-9095-3F3D0A26D0F6}"/>
    <dgm:cxn modelId="{007CF040-712D-4103-858A-30C21F944383}" type="presOf" srcId="{AC50758A-8F42-48A6-8D2F-FCFCE2384B3C}" destId="{582B526A-C2F1-4FFD-9F33-A63D6E0224D4}" srcOrd="0" destOrd="0" presId="urn:microsoft.com/office/officeart/2008/layout/RadialCluster"/>
    <dgm:cxn modelId="{8D69F59C-902A-4E0D-AFFD-5F9616D92522}" type="presOf" srcId="{4A1AE4B3-7CCB-4FB2-9AA3-13A20A664C1C}" destId="{1B53A612-FDD7-4691-9748-FD50AA6AD7C1}" srcOrd="0" destOrd="0" presId="urn:microsoft.com/office/officeart/2008/layout/RadialCluster"/>
    <dgm:cxn modelId="{D76B151D-0114-4C6F-85DE-B34F5181E627}" type="presOf" srcId="{DB90CC19-F33B-4926-A8CE-21F934C5DE05}" destId="{87AFC339-7105-4E3A-8358-C0F8EBF72C31}" srcOrd="0" destOrd="0" presId="urn:microsoft.com/office/officeart/2008/layout/RadialCluster"/>
    <dgm:cxn modelId="{15FA72A6-810C-4AC9-85B8-432B69DD0819}" srcId="{1A370F4E-B98B-4B07-8EE5-0F180D63EA04}" destId="{4A1AE4B3-7CCB-4FB2-9AA3-13A20A664C1C}" srcOrd="3" destOrd="0" parTransId="{3D79719D-EA2F-4CD8-A83D-72231DD66FDA}" sibTransId="{E98679C6-FD07-475E-B88D-6686C6C15242}"/>
    <dgm:cxn modelId="{B1887D41-AD63-4823-87C1-DB4AC8842845}" srcId="{1A370F4E-B98B-4B07-8EE5-0F180D63EA04}" destId="{338B733D-B5C9-4577-98CF-1437477F9FE3}" srcOrd="0" destOrd="0" parTransId="{DDA673F3-6B85-448B-BF47-8A20E40CAAC2}" sibTransId="{E44308B4-956B-4849-AAAF-D1CB5DCE4426}"/>
    <dgm:cxn modelId="{4212D08E-B0E5-42A5-B9E0-B95ABA93ACA3}" type="presOf" srcId="{011FDD9B-975D-4F78-B35A-98A6A6B60CB0}" destId="{9C72F2EC-E5D9-4BDD-9A88-6FBAE32808B3}" srcOrd="0" destOrd="0" presId="urn:microsoft.com/office/officeart/2008/layout/RadialCluster"/>
    <dgm:cxn modelId="{2308A870-68FA-488D-A75C-4A16D2ADD02F}" type="presOf" srcId="{338B733D-B5C9-4577-98CF-1437477F9FE3}" destId="{F3F4448F-3D59-4B84-8066-7FD2673E2CE3}" srcOrd="0" destOrd="0" presId="urn:microsoft.com/office/officeart/2008/layout/RadialCluster"/>
    <dgm:cxn modelId="{FC5AD089-E229-4417-9528-6F1C66DD97EB}" type="presOf" srcId="{2CD69CB8-903C-4BC5-A7D4-05BFA0B65A58}" destId="{4B7BF6E3-A29B-4AC1-AF91-D5B456885FA4}" srcOrd="0" destOrd="0" presId="urn:microsoft.com/office/officeart/2008/layout/RadialCluster"/>
    <dgm:cxn modelId="{B0E6A57D-AC3D-4991-961F-2B0F67308BDC}" type="presOf" srcId="{DE6B5AFE-FCF1-4A15-A258-31D94763800C}" destId="{3623E736-4897-4DFE-B79D-E312BE1454FD}" srcOrd="0" destOrd="0" presId="urn:microsoft.com/office/officeart/2008/layout/RadialCluster"/>
    <dgm:cxn modelId="{797FE6F6-A054-4C2E-A186-431BD284CDFA}" type="presParOf" srcId="{4B7BF6E3-A29B-4AC1-AF91-D5B456885FA4}" destId="{AE542E96-C514-4EEA-9387-0AC5DE9E7772}" srcOrd="0" destOrd="0" presId="urn:microsoft.com/office/officeart/2008/layout/RadialCluster"/>
    <dgm:cxn modelId="{FB7A05FC-2AD4-4282-8DEF-66A675AFAA8E}" type="presParOf" srcId="{AE542E96-C514-4EEA-9387-0AC5DE9E7772}" destId="{C7B1C018-4011-446F-929C-9A0B87B3DDDC}" srcOrd="0" destOrd="0" presId="urn:microsoft.com/office/officeart/2008/layout/RadialCluster"/>
    <dgm:cxn modelId="{F9EF6AA2-0025-4F07-9A0A-50DD351DA8D6}" type="presParOf" srcId="{AE542E96-C514-4EEA-9387-0AC5DE9E7772}" destId="{42D127A5-9D5D-4238-8C5C-48A62B1EF149}" srcOrd="1" destOrd="0" presId="urn:microsoft.com/office/officeart/2008/layout/RadialCluster"/>
    <dgm:cxn modelId="{3DEAF8DB-D72B-4CB1-82A5-B9C9AB6577A8}" type="presParOf" srcId="{AE542E96-C514-4EEA-9387-0AC5DE9E7772}" destId="{F3F4448F-3D59-4B84-8066-7FD2673E2CE3}" srcOrd="2" destOrd="0" presId="urn:microsoft.com/office/officeart/2008/layout/RadialCluster"/>
    <dgm:cxn modelId="{6FB2DDD9-3192-4907-8CDA-DD3CE7749006}" type="presParOf" srcId="{AE542E96-C514-4EEA-9387-0AC5DE9E7772}" destId="{681DD354-AB54-4D99-9B68-77EFCB303117}" srcOrd="3" destOrd="0" presId="urn:microsoft.com/office/officeart/2008/layout/RadialCluster"/>
    <dgm:cxn modelId="{9853F758-9D22-47BE-9A6B-BD347DD3E7AB}" type="presParOf" srcId="{AE542E96-C514-4EEA-9387-0AC5DE9E7772}" destId="{3623E736-4897-4DFE-B79D-E312BE1454FD}" srcOrd="4" destOrd="0" presId="urn:microsoft.com/office/officeart/2008/layout/RadialCluster"/>
    <dgm:cxn modelId="{5166E886-1212-4B45-A57E-33311AEB4B78}" type="presParOf" srcId="{AE542E96-C514-4EEA-9387-0AC5DE9E7772}" destId="{582B526A-C2F1-4FFD-9F33-A63D6E0224D4}" srcOrd="5" destOrd="0" presId="urn:microsoft.com/office/officeart/2008/layout/RadialCluster"/>
    <dgm:cxn modelId="{30AF0E41-CD35-47FC-8521-DA19BCF5EF7D}" type="presParOf" srcId="{AE542E96-C514-4EEA-9387-0AC5DE9E7772}" destId="{87AFC339-7105-4E3A-8358-C0F8EBF72C31}" srcOrd="6" destOrd="0" presId="urn:microsoft.com/office/officeart/2008/layout/RadialCluster"/>
    <dgm:cxn modelId="{5C1232D4-95F4-41CB-B266-BF76A27B67A1}" type="presParOf" srcId="{AE542E96-C514-4EEA-9387-0AC5DE9E7772}" destId="{E1C8DDA4-6726-4672-9440-8018CAC8A6EF}" srcOrd="7" destOrd="0" presId="urn:microsoft.com/office/officeart/2008/layout/RadialCluster"/>
    <dgm:cxn modelId="{D04885AB-BD2D-48FC-8E46-1BCBCD3B2CA6}" type="presParOf" srcId="{AE542E96-C514-4EEA-9387-0AC5DE9E7772}" destId="{1B53A612-FDD7-4691-9748-FD50AA6AD7C1}" srcOrd="8" destOrd="0" presId="urn:microsoft.com/office/officeart/2008/layout/RadialCluster"/>
    <dgm:cxn modelId="{E38DEDF6-CA71-42A5-B9B5-DDB01D8FE067}" type="presParOf" srcId="{AE542E96-C514-4EEA-9387-0AC5DE9E7772}" destId="{C675141C-3B71-4B7D-9F4A-F33D195CF734}" srcOrd="9" destOrd="0" presId="urn:microsoft.com/office/officeart/2008/layout/RadialCluster"/>
    <dgm:cxn modelId="{5DC29E0A-10A0-4313-91E3-D02D7EB08439}" type="presParOf" srcId="{AE542E96-C514-4EEA-9387-0AC5DE9E7772}" destId="{9C72F2EC-E5D9-4BDD-9A88-6FBAE32808B3}" srcOrd="10" destOrd="0" presId="urn:microsoft.com/office/officeart/2008/layout/RadialCluster"/>
    <dgm:cxn modelId="{0F11575F-A908-46E3-BA22-97A43DD1DF44}" type="presParOf" srcId="{AE542E96-C514-4EEA-9387-0AC5DE9E7772}" destId="{1C7AE1F4-6165-4327-A3BE-D30502F92D87}" srcOrd="11" destOrd="0" presId="urn:microsoft.com/office/officeart/2008/layout/RadialCluster"/>
    <dgm:cxn modelId="{C5D812CC-8DB3-49FE-A76A-80DA8F9E85E8}" type="presParOf" srcId="{AE542E96-C514-4EEA-9387-0AC5DE9E7772}" destId="{CD5E6146-5B68-48BE-AF01-8AFFEF3E8F11}" srcOrd="1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113DBC-4924-4A0A-B58B-D2F5888DF7B5}" type="doc">
      <dgm:prSet loTypeId="urn:microsoft.com/office/officeart/2005/8/layout/orgChart1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98F0D224-2BDD-4F9E-85DF-95183E8EEBA9}">
      <dgm:prSet phldrT="[Text]" custT="1"/>
      <dgm:spPr/>
      <dgm:t>
        <a:bodyPr/>
        <a:lstStyle/>
        <a:p>
          <a:r>
            <a:rPr lang="hr-HR" sz="900" dirty="0" smtClean="0"/>
            <a:t>TEL/FAX</a:t>
          </a:r>
        </a:p>
        <a:p>
          <a:r>
            <a:rPr lang="hr-HR" sz="900" dirty="0" smtClean="0"/>
            <a:t>GSM/</a:t>
          </a:r>
          <a:r>
            <a:rPr lang="hr-HR" sz="900" dirty="0" err="1" smtClean="0"/>
            <a:t>INT</a:t>
          </a:r>
          <a:r>
            <a:rPr lang="hr-HR" sz="900" dirty="0" smtClean="0"/>
            <a:t> </a:t>
          </a:r>
          <a:endParaRPr lang="hr-HR" sz="900" dirty="0"/>
        </a:p>
      </dgm:t>
    </dgm:pt>
    <dgm:pt modelId="{1DBC928C-4653-435F-B8BE-CE26833C5138}" type="parTrans" cxnId="{BE6A2456-3361-421A-B6BD-04D5133025CA}">
      <dgm:prSet/>
      <dgm:spPr/>
      <dgm:t>
        <a:bodyPr/>
        <a:lstStyle/>
        <a:p>
          <a:endParaRPr lang="hr-HR" sz="900"/>
        </a:p>
      </dgm:t>
    </dgm:pt>
    <dgm:pt modelId="{7224193A-4292-43EB-95EC-DAD1CC613D28}" type="sibTrans" cxnId="{BE6A2456-3361-421A-B6BD-04D5133025CA}">
      <dgm:prSet/>
      <dgm:spPr/>
      <dgm:t>
        <a:bodyPr/>
        <a:lstStyle/>
        <a:p>
          <a:endParaRPr lang="hr-HR" sz="900"/>
        </a:p>
      </dgm:t>
    </dgm:pt>
    <dgm:pt modelId="{B1EA74F0-798E-450B-A176-A2B33AF46E18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sz="900" dirty="0" smtClean="0"/>
            <a:t>DC ZS RH</a:t>
          </a:r>
          <a:endParaRPr lang="hr-HR" sz="900" dirty="0"/>
        </a:p>
      </dgm:t>
    </dgm:pt>
    <dgm:pt modelId="{9BD3CD2F-B323-40CC-AD71-B49146196326}" type="parTrans" cxnId="{A72B1C07-9343-4A3C-9EAB-92A3B216869B}">
      <dgm:prSet/>
      <dgm:spPr/>
      <dgm:t>
        <a:bodyPr/>
        <a:lstStyle/>
        <a:p>
          <a:endParaRPr lang="hr-HR" sz="900"/>
        </a:p>
      </dgm:t>
    </dgm:pt>
    <dgm:pt modelId="{C54958F3-F1F5-4C67-B6EE-59B29606258D}" type="sibTrans" cxnId="{A72B1C07-9343-4A3C-9EAB-92A3B216869B}">
      <dgm:prSet/>
      <dgm:spPr/>
      <dgm:t>
        <a:bodyPr/>
        <a:lstStyle/>
        <a:p>
          <a:endParaRPr lang="hr-HR" sz="900"/>
        </a:p>
      </dgm:t>
    </dgm:pt>
    <dgm:pt modelId="{8F103CC2-3A42-41D7-9275-455E8A54F9E0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sz="900" dirty="0" smtClean="0"/>
            <a:t>DZRNS</a:t>
          </a:r>
          <a:endParaRPr lang="hr-HR" sz="900" dirty="0"/>
        </a:p>
      </dgm:t>
    </dgm:pt>
    <dgm:pt modelId="{B6DDD659-2DE7-4F6A-AB1C-406E3F093B71}" type="parTrans" cxnId="{D7116634-7B34-4158-960E-4C9171AD28BF}">
      <dgm:prSet/>
      <dgm:spPr/>
      <dgm:t>
        <a:bodyPr/>
        <a:lstStyle/>
        <a:p>
          <a:endParaRPr lang="hr-HR" sz="900"/>
        </a:p>
      </dgm:t>
    </dgm:pt>
    <dgm:pt modelId="{48CBC3D0-A160-4C51-A8BC-51EE92295313}" type="sibTrans" cxnId="{D7116634-7B34-4158-960E-4C9171AD28BF}">
      <dgm:prSet/>
      <dgm:spPr/>
      <dgm:t>
        <a:bodyPr/>
        <a:lstStyle/>
        <a:p>
          <a:endParaRPr lang="hr-HR" sz="900"/>
        </a:p>
      </dgm:t>
    </dgm:pt>
    <dgm:pt modelId="{C83816EE-B322-41D0-8628-1B6B241483BE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sz="900" dirty="0" smtClean="0"/>
            <a:t>DHMZ</a:t>
          </a:r>
          <a:endParaRPr lang="hr-HR" sz="900" dirty="0"/>
        </a:p>
      </dgm:t>
    </dgm:pt>
    <dgm:pt modelId="{034B9437-ED4C-495F-9EFA-2EE47371DF16}" type="parTrans" cxnId="{BC03347D-BD63-4D7F-85A4-B69E276CB4F1}">
      <dgm:prSet/>
      <dgm:spPr/>
      <dgm:t>
        <a:bodyPr/>
        <a:lstStyle/>
        <a:p>
          <a:endParaRPr lang="hr-HR" sz="900"/>
        </a:p>
      </dgm:t>
    </dgm:pt>
    <dgm:pt modelId="{35F8E1CF-A9B2-427A-9F9F-B6E78EDB7B7E}" type="sibTrans" cxnId="{BC03347D-BD63-4D7F-85A4-B69E276CB4F1}">
      <dgm:prSet/>
      <dgm:spPr/>
      <dgm:t>
        <a:bodyPr/>
        <a:lstStyle/>
        <a:p>
          <a:endParaRPr lang="hr-HR" sz="900"/>
        </a:p>
      </dgm:t>
    </dgm:pt>
    <dgm:pt modelId="{59516EEE-A2C0-4273-AD9C-7F8D95375F68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sz="900" dirty="0" smtClean="0"/>
            <a:t>RAVNATELJ DUZS-a</a:t>
          </a:r>
          <a:endParaRPr lang="hr-HR" sz="900" dirty="0"/>
        </a:p>
      </dgm:t>
    </dgm:pt>
    <dgm:pt modelId="{7D7E1380-E428-4718-B3C6-6D605B28A887}" type="parTrans" cxnId="{58EF0EE8-7E37-449C-BF73-74A3D6F3D866}">
      <dgm:prSet/>
      <dgm:spPr/>
      <dgm:t>
        <a:bodyPr/>
        <a:lstStyle/>
        <a:p>
          <a:endParaRPr lang="hr-HR" sz="900"/>
        </a:p>
      </dgm:t>
    </dgm:pt>
    <dgm:pt modelId="{F3D8937F-2849-4AF1-B2D0-F740A1B86A48}" type="sibTrans" cxnId="{58EF0EE8-7E37-449C-BF73-74A3D6F3D866}">
      <dgm:prSet/>
      <dgm:spPr/>
      <dgm:t>
        <a:bodyPr/>
        <a:lstStyle/>
        <a:p>
          <a:endParaRPr lang="hr-HR" sz="900"/>
        </a:p>
      </dgm:t>
    </dgm:pt>
    <dgm:pt modelId="{7EEC9778-62CA-4B7F-AE46-579B0C2521C2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sz="900" dirty="0" smtClean="0"/>
            <a:t>STOŽER ZS JLP(R)S</a:t>
          </a:r>
          <a:endParaRPr lang="hr-HR" sz="900" dirty="0"/>
        </a:p>
      </dgm:t>
    </dgm:pt>
    <dgm:pt modelId="{EA1E993C-31DA-4A69-9EC5-6269EA5742FD}" type="parTrans" cxnId="{985DAFF2-917B-4364-91A6-C171E3D44ACB}">
      <dgm:prSet/>
      <dgm:spPr/>
      <dgm:t>
        <a:bodyPr/>
        <a:lstStyle/>
        <a:p>
          <a:endParaRPr lang="hr-HR" sz="900"/>
        </a:p>
      </dgm:t>
    </dgm:pt>
    <dgm:pt modelId="{3325EF62-5780-4EA3-9B93-DADCA511ECAC}" type="sibTrans" cxnId="{985DAFF2-917B-4364-91A6-C171E3D44ACB}">
      <dgm:prSet/>
      <dgm:spPr/>
      <dgm:t>
        <a:bodyPr/>
        <a:lstStyle/>
        <a:p>
          <a:endParaRPr lang="hr-HR" sz="900"/>
        </a:p>
      </dgm:t>
    </dgm:pt>
    <dgm:pt modelId="{44469AF0-62DF-4092-8B3D-CC8CF4594047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sz="900" dirty="0" smtClean="0"/>
            <a:t>OKC MUP</a:t>
          </a:r>
          <a:endParaRPr lang="hr-HR" sz="900" dirty="0"/>
        </a:p>
      </dgm:t>
    </dgm:pt>
    <dgm:pt modelId="{53152D9B-1B8D-4FEE-9707-071B74C62355}" type="parTrans" cxnId="{AB112162-8187-416C-91B8-C91EB6E7FC2F}">
      <dgm:prSet/>
      <dgm:spPr/>
      <dgm:t>
        <a:bodyPr/>
        <a:lstStyle/>
        <a:p>
          <a:endParaRPr lang="hr-HR" sz="900"/>
        </a:p>
      </dgm:t>
    </dgm:pt>
    <dgm:pt modelId="{0693649B-981A-4A1B-AA64-2053457B0177}" type="sibTrans" cxnId="{AB112162-8187-416C-91B8-C91EB6E7FC2F}">
      <dgm:prSet/>
      <dgm:spPr/>
      <dgm:t>
        <a:bodyPr/>
        <a:lstStyle/>
        <a:p>
          <a:endParaRPr lang="hr-HR" sz="900"/>
        </a:p>
      </dgm:t>
    </dgm:pt>
    <dgm:pt modelId="{00689E3E-C5AB-4D62-BF3F-CC165D81279F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sz="900" dirty="0" smtClean="0"/>
            <a:t>MINISTARSTVO FINANCIJA</a:t>
          </a:r>
          <a:endParaRPr lang="hr-HR" sz="900" dirty="0"/>
        </a:p>
      </dgm:t>
    </dgm:pt>
    <dgm:pt modelId="{E634433A-49B5-4FD7-9314-3AB2020618F0}" type="parTrans" cxnId="{6842E646-906D-4A73-A9B9-F07399DAA142}">
      <dgm:prSet/>
      <dgm:spPr/>
      <dgm:t>
        <a:bodyPr/>
        <a:lstStyle/>
        <a:p>
          <a:endParaRPr lang="hr-HR" sz="900"/>
        </a:p>
      </dgm:t>
    </dgm:pt>
    <dgm:pt modelId="{80E32ACB-8E8D-4021-BF4B-16C36F61CC5A}" type="sibTrans" cxnId="{6842E646-906D-4A73-A9B9-F07399DAA142}">
      <dgm:prSet/>
      <dgm:spPr/>
      <dgm:t>
        <a:bodyPr/>
        <a:lstStyle/>
        <a:p>
          <a:endParaRPr lang="hr-HR" sz="900"/>
        </a:p>
      </dgm:t>
    </dgm:pt>
    <dgm:pt modelId="{FA267350-FFC1-4549-968F-DE3CBA5CBD19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sz="900" dirty="0" smtClean="0"/>
            <a:t>MINISTARSTVO ZDRAVLJA</a:t>
          </a:r>
          <a:endParaRPr lang="hr-HR" sz="900" dirty="0"/>
        </a:p>
      </dgm:t>
    </dgm:pt>
    <dgm:pt modelId="{822353CA-7DF6-4BB6-A840-97A2C43F6C87}" type="parTrans" cxnId="{9C6DF58B-F132-41CA-B0BF-CD4141663861}">
      <dgm:prSet/>
      <dgm:spPr/>
      <dgm:t>
        <a:bodyPr/>
        <a:lstStyle/>
        <a:p>
          <a:endParaRPr lang="hr-HR" sz="900"/>
        </a:p>
      </dgm:t>
    </dgm:pt>
    <dgm:pt modelId="{A9BA1B5F-2EC3-4428-B887-398D3D631AC3}" type="sibTrans" cxnId="{9C6DF58B-F132-41CA-B0BF-CD4141663861}">
      <dgm:prSet/>
      <dgm:spPr/>
      <dgm:t>
        <a:bodyPr/>
        <a:lstStyle/>
        <a:p>
          <a:endParaRPr lang="hr-HR" sz="900"/>
        </a:p>
      </dgm:t>
    </dgm:pt>
    <dgm:pt modelId="{3539897A-4CF2-4A9C-AACA-09C808015F01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sz="900" dirty="0" smtClean="0"/>
            <a:t>MINISTARSTVO POLJOPRIVR.</a:t>
          </a:r>
        </a:p>
      </dgm:t>
    </dgm:pt>
    <dgm:pt modelId="{423F8E4A-4185-4B0D-B4CB-AFE0FD744B48}" type="parTrans" cxnId="{3BD1C8E6-1BD1-491C-B6F5-FEB5BC900CD6}">
      <dgm:prSet/>
      <dgm:spPr/>
      <dgm:t>
        <a:bodyPr/>
        <a:lstStyle/>
        <a:p>
          <a:endParaRPr lang="hr-HR" sz="900"/>
        </a:p>
      </dgm:t>
    </dgm:pt>
    <dgm:pt modelId="{1DD3F223-49DD-40CB-BD9F-241C6444E273}" type="sibTrans" cxnId="{3BD1C8E6-1BD1-491C-B6F5-FEB5BC900CD6}">
      <dgm:prSet/>
      <dgm:spPr/>
      <dgm:t>
        <a:bodyPr/>
        <a:lstStyle/>
        <a:p>
          <a:endParaRPr lang="hr-HR" sz="900"/>
        </a:p>
      </dgm:t>
    </dgm:pt>
    <dgm:pt modelId="{ECC907DF-195E-4427-9E1A-AFE2E3F42DEF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sz="900" dirty="0" smtClean="0"/>
            <a:t>ŽC 112</a:t>
          </a:r>
          <a:endParaRPr lang="hr-HR" sz="900" dirty="0"/>
        </a:p>
      </dgm:t>
    </dgm:pt>
    <dgm:pt modelId="{7494FD8E-399F-4181-AB8E-C16D93DBAA31}" type="parTrans" cxnId="{6F77015C-6D79-45A9-9E78-3D25E9159BA3}">
      <dgm:prSet/>
      <dgm:spPr/>
      <dgm:t>
        <a:bodyPr/>
        <a:lstStyle/>
        <a:p>
          <a:endParaRPr lang="hr-HR" sz="900"/>
        </a:p>
      </dgm:t>
    </dgm:pt>
    <dgm:pt modelId="{43557CF9-F119-4268-B0B6-9259A182D62C}" type="sibTrans" cxnId="{6F77015C-6D79-45A9-9E78-3D25E9159BA3}">
      <dgm:prSet/>
      <dgm:spPr/>
      <dgm:t>
        <a:bodyPr/>
        <a:lstStyle/>
        <a:p>
          <a:endParaRPr lang="hr-HR" sz="900"/>
        </a:p>
      </dgm:t>
    </dgm:pt>
    <dgm:pt modelId="{3619AFE4-31C5-4318-B458-FA5541C5F065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sz="900" dirty="0" smtClean="0"/>
            <a:t>OKC JVPGZ</a:t>
          </a:r>
          <a:endParaRPr lang="hr-HR" sz="900" dirty="0"/>
        </a:p>
      </dgm:t>
    </dgm:pt>
    <dgm:pt modelId="{E7F2D886-8D28-498A-9996-28BAA755FDBB}" type="parTrans" cxnId="{F927C948-02B7-4C3D-94B7-44C00DC6E283}">
      <dgm:prSet/>
      <dgm:spPr/>
      <dgm:t>
        <a:bodyPr/>
        <a:lstStyle/>
        <a:p>
          <a:endParaRPr lang="hr-HR" sz="900"/>
        </a:p>
      </dgm:t>
    </dgm:pt>
    <dgm:pt modelId="{22C0EAB7-03CC-4274-8A77-2C22D903CDF9}" type="sibTrans" cxnId="{F927C948-02B7-4C3D-94B7-44C00DC6E283}">
      <dgm:prSet/>
      <dgm:spPr/>
      <dgm:t>
        <a:bodyPr/>
        <a:lstStyle/>
        <a:p>
          <a:endParaRPr lang="hr-HR" sz="900"/>
        </a:p>
      </dgm:t>
    </dgm:pt>
    <dgm:pt modelId="{B65883A4-0AB1-4252-BC13-735767D1CC76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sz="900" dirty="0" smtClean="0"/>
            <a:t>OKC PUZ</a:t>
          </a:r>
          <a:endParaRPr lang="hr-HR" sz="900" dirty="0"/>
        </a:p>
      </dgm:t>
    </dgm:pt>
    <dgm:pt modelId="{37B22E15-6CC9-4DD3-B78B-CE566B47D5E3}" type="parTrans" cxnId="{A7B0112F-A331-415F-B52C-02B3BCE840B6}">
      <dgm:prSet/>
      <dgm:spPr/>
      <dgm:t>
        <a:bodyPr/>
        <a:lstStyle/>
        <a:p>
          <a:endParaRPr lang="hr-HR" sz="900"/>
        </a:p>
      </dgm:t>
    </dgm:pt>
    <dgm:pt modelId="{7536F2F4-EAC1-4BF0-9BDA-45AD697EAF1D}" type="sibTrans" cxnId="{A7B0112F-A331-415F-B52C-02B3BCE840B6}">
      <dgm:prSet/>
      <dgm:spPr/>
      <dgm:t>
        <a:bodyPr/>
        <a:lstStyle/>
        <a:p>
          <a:endParaRPr lang="hr-HR" sz="900"/>
        </a:p>
      </dgm:t>
    </dgm:pt>
    <dgm:pt modelId="{D5CC63E2-FAD4-45E4-BEC9-AFC6F1D3E2ED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sz="900" dirty="0" smtClean="0"/>
            <a:t>OKC ZHMGZ</a:t>
          </a:r>
          <a:endParaRPr lang="hr-HR" sz="900" dirty="0"/>
        </a:p>
      </dgm:t>
    </dgm:pt>
    <dgm:pt modelId="{629CB124-67C6-4404-AD2D-084E52A9EB4D}" type="parTrans" cxnId="{61D3148A-3CE2-4FA9-A775-3491C8FC744E}">
      <dgm:prSet/>
      <dgm:spPr/>
      <dgm:t>
        <a:bodyPr/>
        <a:lstStyle/>
        <a:p>
          <a:endParaRPr lang="hr-HR" sz="900"/>
        </a:p>
      </dgm:t>
    </dgm:pt>
    <dgm:pt modelId="{69648512-22DD-42A8-97B8-B560D3852CC3}" type="sibTrans" cxnId="{61D3148A-3CE2-4FA9-A775-3491C8FC744E}">
      <dgm:prSet/>
      <dgm:spPr/>
      <dgm:t>
        <a:bodyPr/>
        <a:lstStyle/>
        <a:p>
          <a:endParaRPr lang="hr-HR" sz="900"/>
        </a:p>
      </dgm:t>
    </dgm:pt>
    <dgm:pt modelId="{DD38055F-DD06-4B9B-A0A0-B5DB229440CC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sz="900" smtClean="0"/>
            <a:t>OKC UHS</a:t>
          </a:r>
          <a:endParaRPr lang="hr-HR" sz="900" dirty="0"/>
        </a:p>
      </dgm:t>
    </dgm:pt>
    <dgm:pt modelId="{571C5469-1031-4426-BE4D-B1E8214E3007}" type="parTrans" cxnId="{0C30B331-1C87-460B-ACE5-F5396AB9A60F}">
      <dgm:prSet/>
      <dgm:spPr/>
      <dgm:t>
        <a:bodyPr/>
        <a:lstStyle/>
        <a:p>
          <a:endParaRPr lang="hr-HR" sz="900"/>
        </a:p>
      </dgm:t>
    </dgm:pt>
    <dgm:pt modelId="{83613C70-9B60-4F98-A25B-5E334C4C4F78}" type="sibTrans" cxnId="{0C30B331-1C87-460B-ACE5-F5396AB9A60F}">
      <dgm:prSet/>
      <dgm:spPr/>
      <dgm:t>
        <a:bodyPr/>
        <a:lstStyle/>
        <a:p>
          <a:endParaRPr lang="hr-HR" sz="900"/>
        </a:p>
      </dgm:t>
    </dgm:pt>
    <dgm:pt modelId="{37121981-CDB7-4E69-87B4-9961F3D15E5C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sz="900" dirty="0" smtClean="0"/>
            <a:t>ZJZ „ANDRIJA ŠTAMPAR”</a:t>
          </a:r>
          <a:endParaRPr lang="hr-HR" sz="900" dirty="0"/>
        </a:p>
      </dgm:t>
    </dgm:pt>
    <dgm:pt modelId="{76FFDEC0-F905-4150-B296-4FA0DB494BA3}" type="parTrans" cxnId="{359EBE12-7EB0-4D7E-B040-7DB8C33C4CDE}">
      <dgm:prSet/>
      <dgm:spPr/>
      <dgm:t>
        <a:bodyPr/>
        <a:lstStyle/>
        <a:p>
          <a:endParaRPr lang="hr-HR" sz="900"/>
        </a:p>
      </dgm:t>
    </dgm:pt>
    <dgm:pt modelId="{F83B8475-05D8-408B-8632-2B069D680FE0}" type="sibTrans" cxnId="{359EBE12-7EB0-4D7E-B040-7DB8C33C4CDE}">
      <dgm:prSet/>
      <dgm:spPr/>
      <dgm:t>
        <a:bodyPr/>
        <a:lstStyle/>
        <a:p>
          <a:endParaRPr lang="hr-HR" sz="900"/>
        </a:p>
      </dgm:t>
    </dgm:pt>
    <dgm:pt modelId="{D7E2228A-AD9B-4FAE-9EF0-13560612F668}">
      <dgm:prSet custT="1"/>
      <dgm:spPr/>
      <dgm:t>
        <a:bodyPr/>
        <a:lstStyle/>
        <a:p>
          <a:r>
            <a:rPr lang="hr-HR" sz="900" dirty="0" smtClean="0"/>
            <a:t>VHF analogni</a:t>
          </a:r>
        </a:p>
      </dgm:t>
    </dgm:pt>
    <dgm:pt modelId="{E6283CFF-A86A-49A0-98DE-7C090EC0F274}" type="parTrans" cxnId="{8DA6E954-5B8E-4D33-A57D-A78323AFA784}">
      <dgm:prSet/>
      <dgm:spPr/>
      <dgm:t>
        <a:bodyPr/>
        <a:lstStyle/>
        <a:p>
          <a:endParaRPr lang="hr-HR" sz="900"/>
        </a:p>
      </dgm:t>
    </dgm:pt>
    <dgm:pt modelId="{BB4D7E7D-2BC9-4C47-A667-96E19882382C}" type="sibTrans" cxnId="{8DA6E954-5B8E-4D33-A57D-A78323AFA784}">
      <dgm:prSet/>
      <dgm:spPr/>
      <dgm:t>
        <a:bodyPr/>
        <a:lstStyle/>
        <a:p>
          <a:endParaRPr lang="hr-HR" sz="900"/>
        </a:p>
      </dgm:t>
    </dgm:pt>
    <dgm:pt modelId="{9A3B6BD5-B664-4B39-A055-141436E1790D}">
      <dgm:prSet custT="1"/>
      <dgm:spPr/>
      <dgm:t>
        <a:bodyPr/>
        <a:lstStyle/>
        <a:p>
          <a:r>
            <a:rPr lang="hr-HR" sz="900" smtClean="0"/>
            <a:t>DC ZS RH</a:t>
          </a:r>
          <a:endParaRPr lang="hr-HR" sz="900" dirty="0"/>
        </a:p>
      </dgm:t>
    </dgm:pt>
    <dgm:pt modelId="{3FFCA9E0-24AD-4952-9663-E1EE6CC722D6}" type="parTrans" cxnId="{F52169DB-C60D-4F54-8F7E-7110B70B75EB}">
      <dgm:prSet/>
      <dgm:spPr/>
      <dgm:t>
        <a:bodyPr/>
        <a:lstStyle/>
        <a:p>
          <a:endParaRPr lang="hr-HR" sz="900"/>
        </a:p>
      </dgm:t>
    </dgm:pt>
    <dgm:pt modelId="{A928C527-5DF1-40D6-B43B-5851173D9B08}" type="sibTrans" cxnId="{F52169DB-C60D-4F54-8F7E-7110B70B75EB}">
      <dgm:prSet/>
      <dgm:spPr/>
      <dgm:t>
        <a:bodyPr/>
        <a:lstStyle/>
        <a:p>
          <a:endParaRPr lang="hr-HR" sz="900"/>
        </a:p>
      </dgm:t>
    </dgm:pt>
    <dgm:pt modelId="{3CE482C3-E44C-4194-8F32-193A23C3DE78}">
      <dgm:prSet custT="1"/>
      <dgm:spPr/>
      <dgm:t>
        <a:bodyPr/>
        <a:lstStyle/>
        <a:p>
          <a:r>
            <a:rPr lang="hr-HR" sz="900" dirty="0" smtClean="0"/>
            <a:t>RAVNATELJ DUZS-a</a:t>
          </a:r>
        </a:p>
      </dgm:t>
    </dgm:pt>
    <dgm:pt modelId="{AFD0B48B-9468-46F7-9C63-7679667F6899}" type="parTrans" cxnId="{FB79E842-1B2A-45EF-9736-C25B8A80C419}">
      <dgm:prSet/>
      <dgm:spPr/>
      <dgm:t>
        <a:bodyPr/>
        <a:lstStyle/>
        <a:p>
          <a:endParaRPr lang="hr-HR" sz="900"/>
        </a:p>
      </dgm:t>
    </dgm:pt>
    <dgm:pt modelId="{BA618B63-579A-4E0B-B1BC-13918865E708}" type="sibTrans" cxnId="{FB79E842-1B2A-45EF-9736-C25B8A80C419}">
      <dgm:prSet/>
      <dgm:spPr/>
      <dgm:t>
        <a:bodyPr/>
        <a:lstStyle/>
        <a:p>
          <a:endParaRPr lang="hr-HR" sz="900"/>
        </a:p>
      </dgm:t>
    </dgm:pt>
    <dgm:pt modelId="{0CAED1C1-6D64-4D49-BD36-45B7EA171CA6}">
      <dgm:prSet custT="1"/>
      <dgm:spPr/>
      <dgm:t>
        <a:bodyPr/>
        <a:lstStyle/>
        <a:p>
          <a:r>
            <a:rPr lang="hr-HR" sz="900" smtClean="0"/>
            <a:t>ŽC 112</a:t>
          </a:r>
          <a:endParaRPr lang="hr-HR" sz="900" dirty="0"/>
        </a:p>
      </dgm:t>
    </dgm:pt>
    <dgm:pt modelId="{555534D6-27CD-4A81-BE92-F3BA82E00066}" type="parTrans" cxnId="{592A996A-5794-471B-B1F2-6D66D1F528D8}">
      <dgm:prSet/>
      <dgm:spPr/>
      <dgm:t>
        <a:bodyPr/>
        <a:lstStyle/>
        <a:p>
          <a:endParaRPr lang="hr-HR" sz="900"/>
        </a:p>
      </dgm:t>
    </dgm:pt>
    <dgm:pt modelId="{D8C7DB33-6AC9-4A20-8753-27ED35AAE9C3}" type="sibTrans" cxnId="{592A996A-5794-471B-B1F2-6D66D1F528D8}">
      <dgm:prSet/>
      <dgm:spPr/>
      <dgm:t>
        <a:bodyPr/>
        <a:lstStyle/>
        <a:p>
          <a:endParaRPr lang="hr-HR" sz="900"/>
        </a:p>
      </dgm:t>
    </dgm:pt>
    <dgm:pt modelId="{FBC0E82C-61D0-444B-8F27-C58D6FCD95CD}">
      <dgm:prSet custT="1"/>
      <dgm:spPr/>
      <dgm:t>
        <a:bodyPr/>
        <a:lstStyle/>
        <a:p>
          <a:r>
            <a:rPr lang="hr-HR" sz="900" smtClean="0"/>
            <a:t>OKC JVPGZ</a:t>
          </a:r>
          <a:endParaRPr lang="hr-HR" sz="900" dirty="0"/>
        </a:p>
      </dgm:t>
    </dgm:pt>
    <dgm:pt modelId="{423CC3E5-A3DF-48C7-8AEA-AD5BE9206B5C}" type="parTrans" cxnId="{8C8E9B4D-F416-4A6F-9AD4-53FEDBE15246}">
      <dgm:prSet/>
      <dgm:spPr/>
      <dgm:t>
        <a:bodyPr/>
        <a:lstStyle/>
        <a:p>
          <a:endParaRPr lang="hr-HR" sz="900"/>
        </a:p>
      </dgm:t>
    </dgm:pt>
    <dgm:pt modelId="{03F32E45-1882-4774-A32B-3A0992867780}" type="sibTrans" cxnId="{8C8E9B4D-F416-4A6F-9AD4-53FEDBE15246}">
      <dgm:prSet/>
      <dgm:spPr/>
      <dgm:t>
        <a:bodyPr/>
        <a:lstStyle/>
        <a:p>
          <a:endParaRPr lang="hr-HR" sz="900"/>
        </a:p>
      </dgm:t>
    </dgm:pt>
    <dgm:pt modelId="{77B4FD89-5C64-44CF-93B6-23F1D7178ED2}">
      <dgm:prSet custT="1"/>
      <dgm:spPr/>
      <dgm:t>
        <a:bodyPr/>
        <a:lstStyle/>
        <a:p>
          <a:r>
            <a:rPr lang="hr-HR" sz="900" smtClean="0"/>
            <a:t>OKC UHS</a:t>
          </a:r>
          <a:endParaRPr lang="hr-HR" sz="900" dirty="0"/>
        </a:p>
      </dgm:t>
    </dgm:pt>
    <dgm:pt modelId="{800A00DD-D71B-490E-AAB2-85D5F34A8CC4}" type="parTrans" cxnId="{B2A8DF2A-302B-4443-9512-BED244AD515F}">
      <dgm:prSet/>
      <dgm:spPr/>
      <dgm:t>
        <a:bodyPr/>
        <a:lstStyle/>
        <a:p>
          <a:endParaRPr lang="hr-HR" sz="900"/>
        </a:p>
      </dgm:t>
    </dgm:pt>
    <dgm:pt modelId="{17F92043-52C7-4F01-BDC5-D2C681F8A20D}" type="sibTrans" cxnId="{B2A8DF2A-302B-4443-9512-BED244AD515F}">
      <dgm:prSet/>
      <dgm:spPr/>
      <dgm:t>
        <a:bodyPr/>
        <a:lstStyle/>
        <a:p>
          <a:endParaRPr lang="hr-HR" sz="900"/>
        </a:p>
      </dgm:t>
    </dgm:pt>
    <dgm:pt modelId="{4784B175-4C07-4351-A645-5DD7FC56DBF0}">
      <dgm:prSet custT="1"/>
      <dgm:spPr/>
      <dgm:t>
        <a:bodyPr/>
        <a:lstStyle/>
        <a:p>
          <a:r>
            <a:rPr lang="hr-HR" sz="900" dirty="0" smtClean="0"/>
            <a:t>UHF TETRA</a:t>
          </a:r>
        </a:p>
      </dgm:t>
    </dgm:pt>
    <dgm:pt modelId="{A9666676-CA9F-4B76-99C9-CF49D360CA7B}" type="parTrans" cxnId="{11CFDF8C-FF2E-4F40-BC78-FBD740CB9ECA}">
      <dgm:prSet/>
      <dgm:spPr/>
      <dgm:t>
        <a:bodyPr/>
        <a:lstStyle/>
        <a:p>
          <a:endParaRPr lang="hr-HR" sz="900"/>
        </a:p>
      </dgm:t>
    </dgm:pt>
    <dgm:pt modelId="{9B93AD3E-A2CB-4C4C-8CB8-8E15C7C26512}" type="sibTrans" cxnId="{11CFDF8C-FF2E-4F40-BC78-FBD740CB9ECA}">
      <dgm:prSet/>
      <dgm:spPr/>
      <dgm:t>
        <a:bodyPr/>
        <a:lstStyle/>
        <a:p>
          <a:endParaRPr lang="hr-HR" sz="900"/>
        </a:p>
      </dgm:t>
    </dgm:pt>
    <dgm:pt modelId="{05E2B426-C615-4C4B-9D1D-5FC43B5801ED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hr-HR" sz="900" dirty="0" smtClean="0"/>
            <a:t>DC ZS RH</a:t>
          </a:r>
          <a:endParaRPr lang="hr-HR" sz="900" dirty="0"/>
        </a:p>
      </dgm:t>
    </dgm:pt>
    <dgm:pt modelId="{F140E137-66CA-4E87-8345-CC1C42FF9A22}" type="parTrans" cxnId="{9259D3B5-1EC1-4522-BA8B-A6A6451CED2C}">
      <dgm:prSet/>
      <dgm:spPr/>
      <dgm:t>
        <a:bodyPr/>
        <a:lstStyle/>
        <a:p>
          <a:endParaRPr lang="hr-HR" sz="900"/>
        </a:p>
      </dgm:t>
    </dgm:pt>
    <dgm:pt modelId="{A306C4FF-1A28-4416-82BA-4B5EFA830C38}" type="sibTrans" cxnId="{9259D3B5-1EC1-4522-BA8B-A6A6451CED2C}">
      <dgm:prSet/>
      <dgm:spPr/>
      <dgm:t>
        <a:bodyPr/>
        <a:lstStyle/>
        <a:p>
          <a:endParaRPr lang="hr-HR" sz="900"/>
        </a:p>
      </dgm:t>
    </dgm:pt>
    <dgm:pt modelId="{172A0959-D34F-4E06-98F2-E1A58F15FFA1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hr-HR" sz="900" smtClean="0"/>
            <a:t>DZRNS</a:t>
          </a:r>
          <a:endParaRPr lang="hr-HR" sz="900" dirty="0"/>
        </a:p>
      </dgm:t>
    </dgm:pt>
    <dgm:pt modelId="{3539936A-C85B-4716-905F-CC640271143F}" type="parTrans" cxnId="{9669165C-0A7F-4ADC-843B-225897FE617E}">
      <dgm:prSet/>
      <dgm:spPr/>
      <dgm:t>
        <a:bodyPr/>
        <a:lstStyle/>
        <a:p>
          <a:endParaRPr lang="hr-HR" sz="900"/>
        </a:p>
      </dgm:t>
    </dgm:pt>
    <dgm:pt modelId="{D84049BD-CDAA-4B34-8324-58D0FF569DB1}" type="sibTrans" cxnId="{9669165C-0A7F-4ADC-843B-225897FE617E}">
      <dgm:prSet/>
      <dgm:spPr/>
      <dgm:t>
        <a:bodyPr/>
        <a:lstStyle/>
        <a:p>
          <a:endParaRPr lang="hr-HR" sz="900"/>
        </a:p>
      </dgm:t>
    </dgm:pt>
    <dgm:pt modelId="{5CA6F1F5-1DEC-40CE-8985-32887927ED21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hr-HR" sz="900" dirty="0" smtClean="0"/>
            <a:t>RAVNATELJ DUZS-a</a:t>
          </a:r>
        </a:p>
      </dgm:t>
    </dgm:pt>
    <dgm:pt modelId="{2402A976-93CE-489A-978E-35BDB4E7B25D}" type="parTrans" cxnId="{A4D4A32E-1066-4885-96B9-AF7B11FF6E98}">
      <dgm:prSet/>
      <dgm:spPr/>
      <dgm:t>
        <a:bodyPr/>
        <a:lstStyle/>
        <a:p>
          <a:endParaRPr lang="hr-HR" sz="900"/>
        </a:p>
      </dgm:t>
    </dgm:pt>
    <dgm:pt modelId="{FB3435A3-5CDB-4F0E-A37C-7DC5978D9E86}" type="sibTrans" cxnId="{A4D4A32E-1066-4885-96B9-AF7B11FF6E98}">
      <dgm:prSet/>
      <dgm:spPr/>
      <dgm:t>
        <a:bodyPr/>
        <a:lstStyle/>
        <a:p>
          <a:endParaRPr lang="hr-HR" sz="900"/>
        </a:p>
      </dgm:t>
    </dgm:pt>
    <dgm:pt modelId="{553035F1-8297-473B-A0BF-1A7AC9359D1B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hr-HR" sz="900" smtClean="0"/>
            <a:t>ŽC 112</a:t>
          </a:r>
          <a:endParaRPr lang="hr-HR" sz="900" dirty="0"/>
        </a:p>
      </dgm:t>
    </dgm:pt>
    <dgm:pt modelId="{B48C170E-0148-4CAE-876D-EA3E9D2A5331}" type="parTrans" cxnId="{1D0021C9-40CA-49BE-9BD7-4B8A47762BD7}">
      <dgm:prSet/>
      <dgm:spPr/>
      <dgm:t>
        <a:bodyPr/>
        <a:lstStyle/>
        <a:p>
          <a:endParaRPr lang="hr-HR" sz="900"/>
        </a:p>
      </dgm:t>
    </dgm:pt>
    <dgm:pt modelId="{D29ABBC0-01B0-48FF-8DC3-7BE954B2AAA7}" type="sibTrans" cxnId="{1D0021C9-40CA-49BE-9BD7-4B8A47762BD7}">
      <dgm:prSet/>
      <dgm:spPr/>
      <dgm:t>
        <a:bodyPr/>
        <a:lstStyle/>
        <a:p>
          <a:endParaRPr lang="hr-HR" sz="900"/>
        </a:p>
      </dgm:t>
    </dgm:pt>
    <dgm:pt modelId="{8C604845-BCDF-4985-A5CA-AB3D003E0790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hr-HR" sz="900" smtClean="0"/>
            <a:t>OKC MUP</a:t>
          </a:r>
          <a:endParaRPr lang="hr-HR" sz="900" dirty="0"/>
        </a:p>
      </dgm:t>
    </dgm:pt>
    <dgm:pt modelId="{3B2783B1-F211-458F-8E2F-AB2CB27C1733}" type="parTrans" cxnId="{B34C4067-5E96-4DDB-8E8F-0C2CCBF99373}">
      <dgm:prSet/>
      <dgm:spPr/>
      <dgm:t>
        <a:bodyPr/>
        <a:lstStyle/>
        <a:p>
          <a:endParaRPr lang="hr-HR" sz="900"/>
        </a:p>
      </dgm:t>
    </dgm:pt>
    <dgm:pt modelId="{60D089A2-00DB-4C32-9E3C-A365396BEA78}" type="sibTrans" cxnId="{B34C4067-5E96-4DDB-8E8F-0C2CCBF99373}">
      <dgm:prSet/>
      <dgm:spPr/>
      <dgm:t>
        <a:bodyPr/>
        <a:lstStyle/>
        <a:p>
          <a:endParaRPr lang="hr-HR" sz="900"/>
        </a:p>
      </dgm:t>
    </dgm:pt>
    <dgm:pt modelId="{43715587-6010-4853-A196-24689B724624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hr-HR" sz="900" dirty="0" smtClean="0"/>
            <a:t>OKC JVPGZ (KONZOLA)</a:t>
          </a:r>
          <a:endParaRPr lang="hr-HR" sz="900" dirty="0"/>
        </a:p>
      </dgm:t>
    </dgm:pt>
    <dgm:pt modelId="{0DF253F5-1D79-41CE-BF64-17909174BB98}" type="parTrans" cxnId="{7A14C6D3-F042-47C1-AF2D-D1628D53D9D6}">
      <dgm:prSet/>
      <dgm:spPr/>
      <dgm:t>
        <a:bodyPr/>
        <a:lstStyle/>
        <a:p>
          <a:endParaRPr lang="hr-HR" sz="900"/>
        </a:p>
      </dgm:t>
    </dgm:pt>
    <dgm:pt modelId="{B8DE144B-D596-42B1-937D-C32714911486}" type="sibTrans" cxnId="{7A14C6D3-F042-47C1-AF2D-D1628D53D9D6}">
      <dgm:prSet/>
      <dgm:spPr/>
      <dgm:t>
        <a:bodyPr/>
        <a:lstStyle/>
        <a:p>
          <a:endParaRPr lang="hr-HR" sz="900"/>
        </a:p>
      </dgm:t>
    </dgm:pt>
    <dgm:pt modelId="{69481950-B0EC-452F-B7D2-CF00B2278FF8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hr-HR" sz="900" dirty="0" smtClean="0"/>
            <a:t>OKC PUZ</a:t>
          </a:r>
          <a:endParaRPr lang="hr-HR" sz="900" dirty="0"/>
        </a:p>
      </dgm:t>
    </dgm:pt>
    <dgm:pt modelId="{26BAEB56-2484-46E8-83A9-06D3A0B647C3}" type="parTrans" cxnId="{720FA034-AC7E-416B-948C-B904C7845EA8}">
      <dgm:prSet/>
      <dgm:spPr/>
      <dgm:t>
        <a:bodyPr/>
        <a:lstStyle/>
        <a:p>
          <a:endParaRPr lang="hr-HR" sz="900"/>
        </a:p>
      </dgm:t>
    </dgm:pt>
    <dgm:pt modelId="{8A74FF6E-7EC1-4546-94C7-08F546C498A9}" type="sibTrans" cxnId="{720FA034-AC7E-416B-948C-B904C7845EA8}">
      <dgm:prSet/>
      <dgm:spPr/>
      <dgm:t>
        <a:bodyPr/>
        <a:lstStyle/>
        <a:p>
          <a:endParaRPr lang="hr-HR" sz="900"/>
        </a:p>
      </dgm:t>
    </dgm:pt>
    <dgm:pt modelId="{45022411-A11D-4628-AAD8-9B5D1FE00102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hr-HR" sz="900" smtClean="0"/>
            <a:t>OKC ZHMGZ</a:t>
          </a:r>
          <a:endParaRPr lang="hr-HR" sz="900" dirty="0"/>
        </a:p>
      </dgm:t>
    </dgm:pt>
    <dgm:pt modelId="{F0E8766C-F0BA-4EF4-BE0C-D588EED0E841}" type="parTrans" cxnId="{24A5BA2A-1946-4694-9AD6-C785659C9528}">
      <dgm:prSet/>
      <dgm:spPr/>
      <dgm:t>
        <a:bodyPr/>
        <a:lstStyle/>
        <a:p>
          <a:endParaRPr lang="hr-HR" sz="900"/>
        </a:p>
      </dgm:t>
    </dgm:pt>
    <dgm:pt modelId="{D7F07909-E0E0-4065-B4DB-9934A25280D9}" type="sibTrans" cxnId="{24A5BA2A-1946-4694-9AD6-C785659C9528}">
      <dgm:prSet/>
      <dgm:spPr/>
      <dgm:t>
        <a:bodyPr/>
        <a:lstStyle/>
        <a:p>
          <a:endParaRPr lang="hr-HR" sz="900"/>
        </a:p>
      </dgm:t>
    </dgm:pt>
    <dgm:pt modelId="{97438261-AC91-4F11-ADF7-5CB81CAE8FBB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hr-HR" sz="900" dirty="0" smtClean="0"/>
            <a:t>OKC UHS</a:t>
          </a:r>
          <a:endParaRPr lang="hr-HR" sz="900" dirty="0"/>
        </a:p>
      </dgm:t>
    </dgm:pt>
    <dgm:pt modelId="{AA802C3D-2961-4263-A305-B0A91D7133DB}" type="parTrans" cxnId="{E4EF9BBB-1FA6-4F35-AC93-5AEBA2D21E87}">
      <dgm:prSet/>
      <dgm:spPr/>
      <dgm:t>
        <a:bodyPr/>
        <a:lstStyle/>
        <a:p>
          <a:endParaRPr lang="hr-HR" sz="900"/>
        </a:p>
      </dgm:t>
    </dgm:pt>
    <dgm:pt modelId="{80B6C731-3CFB-4760-BA07-9A1384E3A43D}" type="sibTrans" cxnId="{E4EF9BBB-1FA6-4F35-AC93-5AEBA2D21E87}">
      <dgm:prSet/>
      <dgm:spPr/>
      <dgm:t>
        <a:bodyPr/>
        <a:lstStyle/>
        <a:p>
          <a:endParaRPr lang="hr-HR" sz="900"/>
        </a:p>
      </dgm:t>
    </dgm:pt>
    <dgm:pt modelId="{7912E30B-2F3E-4C41-A9E1-BB6628B3C7D4}">
      <dgm:prSet custT="1"/>
      <dgm:spPr/>
      <dgm:t>
        <a:bodyPr/>
        <a:lstStyle/>
        <a:p>
          <a:r>
            <a:rPr lang="hr-HR" sz="900" dirty="0" smtClean="0"/>
            <a:t>HF (kratki val)</a:t>
          </a:r>
        </a:p>
      </dgm:t>
    </dgm:pt>
    <dgm:pt modelId="{A983B81C-19C2-406C-8DAF-1994E1B57021}" type="parTrans" cxnId="{A255622F-E686-464B-88F8-0BAB3B766414}">
      <dgm:prSet/>
      <dgm:spPr/>
      <dgm:t>
        <a:bodyPr/>
        <a:lstStyle/>
        <a:p>
          <a:endParaRPr lang="hr-HR" sz="900"/>
        </a:p>
      </dgm:t>
    </dgm:pt>
    <dgm:pt modelId="{1B022B8B-9E1C-44FC-8A33-1044A5B55262}" type="sibTrans" cxnId="{A255622F-E686-464B-88F8-0BAB3B766414}">
      <dgm:prSet/>
      <dgm:spPr/>
      <dgm:t>
        <a:bodyPr/>
        <a:lstStyle/>
        <a:p>
          <a:endParaRPr lang="hr-HR" sz="900"/>
        </a:p>
      </dgm:t>
    </dgm:pt>
    <dgm:pt modelId="{17A2BE90-A385-40D3-B2E6-34B4E387738B}">
      <dgm:prSet custT="1"/>
      <dgm:spPr>
        <a:solidFill>
          <a:srgbClr val="FFC000"/>
        </a:solidFill>
      </dgm:spPr>
      <dgm:t>
        <a:bodyPr/>
        <a:lstStyle/>
        <a:p>
          <a:r>
            <a:rPr lang="hr-HR" sz="900" dirty="0" smtClean="0"/>
            <a:t>ŽC 112</a:t>
          </a:r>
        </a:p>
      </dgm:t>
    </dgm:pt>
    <dgm:pt modelId="{AB8E4C39-C810-4F5D-9D3B-FFF5B53B0408}" type="parTrans" cxnId="{52FA114E-2814-49A3-BBF4-F0019C03E5DB}">
      <dgm:prSet/>
      <dgm:spPr/>
      <dgm:t>
        <a:bodyPr/>
        <a:lstStyle/>
        <a:p>
          <a:endParaRPr lang="hr-HR" sz="900"/>
        </a:p>
      </dgm:t>
    </dgm:pt>
    <dgm:pt modelId="{B9D4F592-D33D-4634-B08A-A8DCAD0C612B}" type="sibTrans" cxnId="{52FA114E-2814-49A3-BBF4-F0019C03E5DB}">
      <dgm:prSet/>
      <dgm:spPr/>
      <dgm:t>
        <a:bodyPr/>
        <a:lstStyle/>
        <a:p>
          <a:endParaRPr lang="hr-HR" sz="900"/>
        </a:p>
      </dgm:t>
    </dgm:pt>
    <dgm:pt modelId="{08082C12-FB32-4472-8FF3-F1389F9100C3}">
      <dgm:prSet custT="1"/>
      <dgm:spPr>
        <a:solidFill>
          <a:srgbClr val="FFC000"/>
        </a:solidFill>
      </dgm:spPr>
      <dgm:t>
        <a:bodyPr/>
        <a:lstStyle/>
        <a:p>
          <a:r>
            <a:rPr lang="hr-HR" sz="900" dirty="0" smtClean="0"/>
            <a:t>OKC UHS</a:t>
          </a:r>
          <a:endParaRPr lang="hr-HR" sz="900" dirty="0"/>
        </a:p>
      </dgm:t>
    </dgm:pt>
    <dgm:pt modelId="{C043ED28-6906-43CB-9D7C-1B28B6856F5D}" type="parTrans" cxnId="{E2877B05-F1AF-4FE8-9F66-03BF53F4B2F4}">
      <dgm:prSet/>
      <dgm:spPr/>
      <dgm:t>
        <a:bodyPr/>
        <a:lstStyle/>
        <a:p>
          <a:endParaRPr lang="hr-HR" sz="900"/>
        </a:p>
      </dgm:t>
    </dgm:pt>
    <dgm:pt modelId="{E45CE864-FAEE-4EDC-A765-1BE024CF73F6}" type="sibTrans" cxnId="{E2877B05-F1AF-4FE8-9F66-03BF53F4B2F4}">
      <dgm:prSet/>
      <dgm:spPr/>
      <dgm:t>
        <a:bodyPr/>
        <a:lstStyle/>
        <a:p>
          <a:endParaRPr lang="hr-HR" sz="900"/>
        </a:p>
      </dgm:t>
    </dgm:pt>
    <dgm:pt modelId="{7476DEB7-FEB8-4C7F-9C1D-580433225A1B}">
      <dgm:prSet custT="1"/>
      <dgm:spPr/>
      <dgm:t>
        <a:bodyPr/>
        <a:lstStyle/>
        <a:p>
          <a:r>
            <a:rPr lang="hr-HR" sz="900" dirty="0" smtClean="0"/>
            <a:t>SATELITSKI TERMINAL</a:t>
          </a:r>
        </a:p>
      </dgm:t>
    </dgm:pt>
    <dgm:pt modelId="{821D5CAF-7FB7-46BF-ABFE-CC397D702C30}" type="parTrans" cxnId="{9EF11132-E011-4F6F-9689-970D08AA3FE4}">
      <dgm:prSet/>
      <dgm:spPr/>
      <dgm:t>
        <a:bodyPr/>
        <a:lstStyle/>
        <a:p>
          <a:endParaRPr lang="hr-HR" sz="900"/>
        </a:p>
      </dgm:t>
    </dgm:pt>
    <dgm:pt modelId="{CEB05920-9AB0-41BB-8E9D-0D2FB3FBA33F}" type="sibTrans" cxnId="{9EF11132-E011-4F6F-9689-970D08AA3FE4}">
      <dgm:prSet/>
      <dgm:spPr/>
      <dgm:t>
        <a:bodyPr/>
        <a:lstStyle/>
        <a:p>
          <a:endParaRPr lang="hr-HR" sz="900"/>
        </a:p>
      </dgm:t>
    </dgm:pt>
    <dgm:pt modelId="{1C115C97-E945-4111-96F6-6676FBEC6681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hr-HR" sz="900" dirty="0" smtClean="0"/>
            <a:t>DC ZS RH</a:t>
          </a:r>
        </a:p>
      </dgm:t>
    </dgm:pt>
    <dgm:pt modelId="{073C2870-46EF-4D9A-AEA7-93E06FCB14D3}" type="parTrans" cxnId="{56F4A1B5-BAD6-4343-BAE1-0AED3E7EDBE7}">
      <dgm:prSet/>
      <dgm:spPr/>
      <dgm:t>
        <a:bodyPr/>
        <a:lstStyle/>
        <a:p>
          <a:endParaRPr lang="hr-HR" sz="900"/>
        </a:p>
      </dgm:t>
    </dgm:pt>
    <dgm:pt modelId="{CDAE9735-7E96-4415-ABE4-5E32AE264D33}" type="sibTrans" cxnId="{56F4A1B5-BAD6-4343-BAE1-0AED3E7EDBE7}">
      <dgm:prSet/>
      <dgm:spPr/>
      <dgm:t>
        <a:bodyPr/>
        <a:lstStyle/>
        <a:p>
          <a:endParaRPr lang="hr-HR" sz="900"/>
        </a:p>
      </dgm:t>
    </dgm:pt>
    <dgm:pt modelId="{BBBAD906-1614-4569-AD74-638848A6E63F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hr-HR" sz="900" dirty="0" smtClean="0"/>
            <a:t>OKC JVPGZ</a:t>
          </a:r>
          <a:endParaRPr lang="hr-HR" sz="900" dirty="0"/>
        </a:p>
      </dgm:t>
    </dgm:pt>
    <dgm:pt modelId="{69AEF70D-7035-4B9D-BDD3-1AFA5FE967E9}" type="parTrans" cxnId="{68C81398-80DC-4A09-AC19-A171D7BDBDB3}">
      <dgm:prSet/>
      <dgm:spPr/>
      <dgm:t>
        <a:bodyPr/>
        <a:lstStyle/>
        <a:p>
          <a:endParaRPr lang="hr-HR" sz="900"/>
        </a:p>
      </dgm:t>
    </dgm:pt>
    <dgm:pt modelId="{34A3D87A-9837-45B5-8CA1-0C3AB54EC8CB}" type="sibTrans" cxnId="{68C81398-80DC-4A09-AC19-A171D7BDBDB3}">
      <dgm:prSet/>
      <dgm:spPr/>
      <dgm:t>
        <a:bodyPr/>
        <a:lstStyle/>
        <a:p>
          <a:endParaRPr lang="hr-HR" sz="900"/>
        </a:p>
      </dgm:t>
    </dgm:pt>
    <dgm:pt modelId="{2BE946FF-9F7A-4F71-B8E7-34B4180F04A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hr-HR" sz="900" dirty="0" smtClean="0"/>
            <a:t>OKC PUZ</a:t>
          </a:r>
          <a:endParaRPr lang="hr-HR" sz="900" dirty="0"/>
        </a:p>
      </dgm:t>
    </dgm:pt>
    <dgm:pt modelId="{6A7E4FB6-53DC-4356-82F5-44F23C837603}" type="parTrans" cxnId="{F608752E-0E70-467F-8340-C05F8FA59BC6}">
      <dgm:prSet/>
      <dgm:spPr/>
      <dgm:t>
        <a:bodyPr/>
        <a:lstStyle/>
        <a:p>
          <a:endParaRPr lang="hr-HR" sz="900"/>
        </a:p>
      </dgm:t>
    </dgm:pt>
    <dgm:pt modelId="{1061D24A-AAAD-4C91-A636-539924CA558F}" type="sibTrans" cxnId="{F608752E-0E70-467F-8340-C05F8FA59BC6}">
      <dgm:prSet/>
      <dgm:spPr/>
      <dgm:t>
        <a:bodyPr/>
        <a:lstStyle/>
        <a:p>
          <a:endParaRPr lang="hr-HR" sz="900"/>
        </a:p>
      </dgm:t>
    </dgm:pt>
    <dgm:pt modelId="{858DB4F5-C43D-4729-BE72-B42DC974F50F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hr-HR" sz="900" dirty="0" smtClean="0"/>
            <a:t>OKC ZHMGZ</a:t>
          </a:r>
          <a:endParaRPr lang="hr-HR" sz="900" dirty="0"/>
        </a:p>
      </dgm:t>
    </dgm:pt>
    <dgm:pt modelId="{DFE2C7A0-0D5E-4E3C-8D8F-8B92973C4AD4}" type="parTrans" cxnId="{9E47C41F-434C-41B6-87D1-C3DA8AC485FD}">
      <dgm:prSet/>
      <dgm:spPr/>
      <dgm:t>
        <a:bodyPr/>
        <a:lstStyle/>
        <a:p>
          <a:endParaRPr lang="hr-HR" sz="900"/>
        </a:p>
      </dgm:t>
    </dgm:pt>
    <dgm:pt modelId="{12043C6D-DB98-4889-88FC-8D7AC28E3E95}" type="sibTrans" cxnId="{9E47C41F-434C-41B6-87D1-C3DA8AC485FD}">
      <dgm:prSet/>
      <dgm:spPr/>
      <dgm:t>
        <a:bodyPr/>
        <a:lstStyle/>
        <a:p>
          <a:endParaRPr lang="hr-HR" sz="900"/>
        </a:p>
      </dgm:t>
    </dgm:pt>
    <dgm:pt modelId="{19A645C6-EE67-475E-BB1B-514D8B6882E5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hr-HR" sz="900" dirty="0" smtClean="0"/>
            <a:t>OKC UHS</a:t>
          </a:r>
          <a:endParaRPr lang="hr-HR" sz="900" dirty="0"/>
        </a:p>
      </dgm:t>
    </dgm:pt>
    <dgm:pt modelId="{35C3AD41-1D5B-469A-A2C3-42990688ADFE}" type="parTrans" cxnId="{17D7EA68-6447-42D9-BF48-5BFA51D07C8D}">
      <dgm:prSet/>
      <dgm:spPr/>
      <dgm:t>
        <a:bodyPr/>
        <a:lstStyle/>
        <a:p>
          <a:endParaRPr lang="hr-HR" sz="900"/>
        </a:p>
      </dgm:t>
    </dgm:pt>
    <dgm:pt modelId="{F30D5A7A-9E76-476D-AD5D-9095AE65C4CB}" type="sibTrans" cxnId="{17D7EA68-6447-42D9-BF48-5BFA51D07C8D}">
      <dgm:prSet/>
      <dgm:spPr/>
      <dgm:t>
        <a:bodyPr/>
        <a:lstStyle/>
        <a:p>
          <a:endParaRPr lang="hr-HR" sz="900"/>
        </a:p>
      </dgm:t>
    </dgm:pt>
    <dgm:pt modelId="{FDD4BFF0-4638-46D5-A2A0-395B31D5793F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>
            <a:lumMod val="75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hr-HR" sz="800" dirty="0" smtClean="0">
              <a:solidFill>
                <a:schemeClr val="tx1"/>
              </a:solidFill>
            </a:rPr>
            <a:t>OSTALA MINISTARSTVA…</a:t>
          </a:r>
          <a:endParaRPr lang="hr-HR" sz="800" dirty="0">
            <a:solidFill>
              <a:schemeClr val="tx1"/>
            </a:solidFill>
          </a:endParaRPr>
        </a:p>
      </dgm:t>
    </dgm:pt>
    <dgm:pt modelId="{236C75BD-B9E3-4CE8-929B-5C22E3CF96B1}" type="parTrans" cxnId="{13DAD44B-1A89-48F9-B140-FE4D78D78E7A}">
      <dgm:prSet/>
      <dgm:spPr/>
      <dgm:t>
        <a:bodyPr/>
        <a:lstStyle/>
        <a:p>
          <a:endParaRPr lang="hr-HR"/>
        </a:p>
      </dgm:t>
    </dgm:pt>
    <dgm:pt modelId="{F1D8F5E9-CFCB-4544-87C9-4C6F0CF355A2}" type="sibTrans" cxnId="{13DAD44B-1A89-48F9-B140-FE4D78D78E7A}">
      <dgm:prSet/>
      <dgm:spPr/>
      <dgm:t>
        <a:bodyPr/>
        <a:lstStyle/>
        <a:p>
          <a:endParaRPr lang="hr-HR"/>
        </a:p>
      </dgm:t>
    </dgm:pt>
    <dgm:pt modelId="{74425016-1BBD-42CF-B064-BBC3E0444B5B}" type="pres">
      <dgm:prSet presAssocID="{E3113DBC-4924-4A0A-B58B-D2F5888DF7B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507F654F-8659-4CB2-B854-CE05DD588945}" type="pres">
      <dgm:prSet presAssocID="{98F0D224-2BDD-4F9E-85DF-95183E8EEBA9}" presName="hierRoot1" presStyleCnt="0">
        <dgm:presLayoutVars>
          <dgm:hierBranch val="hang"/>
        </dgm:presLayoutVars>
      </dgm:prSet>
      <dgm:spPr/>
    </dgm:pt>
    <dgm:pt modelId="{1CEA3232-6822-40D3-AD26-78CA08987E18}" type="pres">
      <dgm:prSet presAssocID="{98F0D224-2BDD-4F9E-85DF-95183E8EEBA9}" presName="rootComposite1" presStyleCnt="0"/>
      <dgm:spPr/>
    </dgm:pt>
    <dgm:pt modelId="{F094F70E-3570-4D09-B6EA-E2099C659413}" type="pres">
      <dgm:prSet presAssocID="{98F0D224-2BDD-4F9E-85DF-95183E8EEBA9}" presName="rootText1" presStyleLbl="node0" presStyleIdx="0" presStyleCnt="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52AF73CC-B0C8-462D-8DF5-5D29EC3C1210}" type="pres">
      <dgm:prSet presAssocID="{98F0D224-2BDD-4F9E-85DF-95183E8EEBA9}" presName="rootConnector1" presStyleLbl="node1" presStyleIdx="0" presStyleCnt="0"/>
      <dgm:spPr/>
      <dgm:t>
        <a:bodyPr/>
        <a:lstStyle/>
        <a:p>
          <a:endParaRPr lang="hr-HR"/>
        </a:p>
      </dgm:t>
    </dgm:pt>
    <dgm:pt modelId="{F57D6F09-D441-44DD-B0AA-5FB934E9DE4F}" type="pres">
      <dgm:prSet presAssocID="{98F0D224-2BDD-4F9E-85DF-95183E8EEBA9}" presName="hierChild2" presStyleCnt="0"/>
      <dgm:spPr/>
    </dgm:pt>
    <dgm:pt modelId="{BBC4D3BA-4605-4E59-93FD-284FE8AE2BD3}" type="pres">
      <dgm:prSet presAssocID="{9BD3CD2F-B323-40CC-AD71-B49146196326}" presName="Name48" presStyleLbl="parChTrans1D2" presStyleIdx="0" presStyleCnt="37"/>
      <dgm:spPr/>
      <dgm:t>
        <a:bodyPr/>
        <a:lstStyle/>
        <a:p>
          <a:endParaRPr lang="hr-HR"/>
        </a:p>
      </dgm:t>
    </dgm:pt>
    <dgm:pt modelId="{CB56B244-D699-47CB-9714-4790E37094C1}" type="pres">
      <dgm:prSet presAssocID="{B1EA74F0-798E-450B-A176-A2B33AF46E18}" presName="hierRoot2" presStyleCnt="0">
        <dgm:presLayoutVars>
          <dgm:hierBranch val="init"/>
        </dgm:presLayoutVars>
      </dgm:prSet>
      <dgm:spPr/>
    </dgm:pt>
    <dgm:pt modelId="{C73BB81F-E093-47EF-8036-66ED190AC701}" type="pres">
      <dgm:prSet presAssocID="{B1EA74F0-798E-450B-A176-A2B33AF46E18}" presName="rootComposite" presStyleCnt="0"/>
      <dgm:spPr/>
    </dgm:pt>
    <dgm:pt modelId="{E46683BD-E188-41C7-9A3B-CD1C19C94E44}" type="pres">
      <dgm:prSet presAssocID="{B1EA74F0-798E-450B-A176-A2B33AF46E18}" presName="rootText" presStyleLbl="node2" presStyleIdx="0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90C69908-5682-4E5E-B13B-88F5514FCA3F}" type="pres">
      <dgm:prSet presAssocID="{B1EA74F0-798E-450B-A176-A2B33AF46E18}" presName="rootConnector" presStyleLbl="node2" presStyleIdx="0" presStyleCnt="37"/>
      <dgm:spPr/>
      <dgm:t>
        <a:bodyPr/>
        <a:lstStyle/>
        <a:p>
          <a:endParaRPr lang="hr-HR"/>
        </a:p>
      </dgm:t>
    </dgm:pt>
    <dgm:pt modelId="{42F2EF1D-77EF-4CA0-B582-6F8A279A6CF5}" type="pres">
      <dgm:prSet presAssocID="{B1EA74F0-798E-450B-A176-A2B33AF46E18}" presName="hierChild4" presStyleCnt="0"/>
      <dgm:spPr/>
    </dgm:pt>
    <dgm:pt modelId="{BDBCE170-EE8E-413F-94FE-A1EEEC803AFC}" type="pres">
      <dgm:prSet presAssocID="{B1EA74F0-798E-450B-A176-A2B33AF46E18}" presName="hierChild5" presStyleCnt="0"/>
      <dgm:spPr/>
    </dgm:pt>
    <dgm:pt modelId="{DA7B054E-DD68-40BF-809C-C7D484A6CAB0}" type="pres">
      <dgm:prSet presAssocID="{B6DDD659-2DE7-4F6A-AB1C-406E3F093B71}" presName="Name48" presStyleLbl="parChTrans1D2" presStyleIdx="1" presStyleCnt="37"/>
      <dgm:spPr/>
      <dgm:t>
        <a:bodyPr/>
        <a:lstStyle/>
        <a:p>
          <a:endParaRPr lang="hr-HR"/>
        </a:p>
      </dgm:t>
    </dgm:pt>
    <dgm:pt modelId="{9B6C448A-4CE9-44D1-9B3A-5FE3B255728C}" type="pres">
      <dgm:prSet presAssocID="{8F103CC2-3A42-41D7-9275-455E8A54F9E0}" presName="hierRoot2" presStyleCnt="0">
        <dgm:presLayoutVars>
          <dgm:hierBranch val="init"/>
        </dgm:presLayoutVars>
      </dgm:prSet>
      <dgm:spPr/>
    </dgm:pt>
    <dgm:pt modelId="{FEBC9274-7D7A-4A6B-867F-6217A9824886}" type="pres">
      <dgm:prSet presAssocID="{8F103CC2-3A42-41D7-9275-455E8A54F9E0}" presName="rootComposite" presStyleCnt="0"/>
      <dgm:spPr/>
    </dgm:pt>
    <dgm:pt modelId="{2E76866B-A750-463F-92F1-56CC72650485}" type="pres">
      <dgm:prSet presAssocID="{8F103CC2-3A42-41D7-9275-455E8A54F9E0}" presName="rootText" presStyleLbl="node2" presStyleIdx="1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60EF548-C967-442E-BE2B-E6C22B1E3DC9}" type="pres">
      <dgm:prSet presAssocID="{8F103CC2-3A42-41D7-9275-455E8A54F9E0}" presName="rootConnector" presStyleLbl="node2" presStyleIdx="1" presStyleCnt="37"/>
      <dgm:spPr/>
      <dgm:t>
        <a:bodyPr/>
        <a:lstStyle/>
        <a:p>
          <a:endParaRPr lang="hr-HR"/>
        </a:p>
      </dgm:t>
    </dgm:pt>
    <dgm:pt modelId="{8953F525-2425-4C2B-B7D5-8FA95E77FF8B}" type="pres">
      <dgm:prSet presAssocID="{8F103CC2-3A42-41D7-9275-455E8A54F9E0}" presName="hierChild4" presStyleCnt="0"/>
      <dgm:spPr/>
    </dgm:pt>
    <dgm:pt modelId="{38257227-E5B4-4F1F-86D8-28BA92C9AFA0}" type="pres">
      <dgm:prSet presAssocID="{8F103CC2-3A42-41D7-9275-455E8A54F9E0}" presName="hierChild5" presStyleCnt="0"/>
      <dgm:spPr/>
    </dgm:pt>
    <dgm:pt modelId="{13F0BE15-8A21-4F62-A086-CA42D4A96E51}" type="pres">
      <dgm:prSet presAssocID="{034B9437-ED4C-495F-9EFA-2EE47371DF16}" presName="Name48" presStyleLbl="parChTrans1D2" presStyleIdx="2" presStyleCnt="37"/>
      <dgm:spPr/>
      <dgm:t>
        <a:bodyPr/>
        <a:lstStyle/>
        <a:p>
          <a:endParaRPr lang="hr-HR"/>
        </a:p>
      </dgm:t>
    </dgm:pt>
    <dgm:pt modelId="{8C41DF06-2A4D-41AE-8F78-8FB387697A95}" type="pres">
      <dgm:prSet presAssocID="{C83816EE-B322-41D0-8628-1B6B241483BE}" presName="hierRoot2" presStyleCnt="0">
        <dgm:presLayoutVars>
          <dgm:hierBranch val="init"/>
        </dgm:presLayoutVars>
      </dgm:prSet>
      <dgm:spPr/>
    </dgm:pt>
    <dgm:pt modelId="{DE930903-C7D3-4092-BAE8-8974649A348C}" type="pres">
      <dgm:prSet presAssocID="{C83816EE-B322-41D0-8628-1B6B241483BE}" presName="rootComposite" presStyleCnt="0"/>
      <dgm:spPr/>
    </dgm:pt>
    <dgm:pt modelId="{B81E74CC-2BDE-4180-A650-11676F84B1C2}" type="pres">
      <dgm:prSet presAssocID="{C83816EE-B322-41D0-8628-1B6B241483BE}" presName="rootText" presStyleLbl="node2" presStyleIdx="2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CFE8829-B9F1-4FD7-827B-08EDE612D238}" type="pres">
      <dgm:prSet presAssocID="{C83816EE-B322-41D0-8628-1B6B241483BE}" presName="rootConnector" presStyleLbl="node2" presStyleIdx="2" presStyleCnt="37"/>
      <dgm:spPr/>
      <dgm:t>
        <a:bodyPr/>
        <a:lstStyle/>
        <a:p>
          <a:endParaRPr lang="hr-HR"/>
        </a:p>
      </dgm:t>
    </dgm:pt>
    <dgm:pt modelId="{C4C25ADA-F9BD-4086-84B7-3FFE6EB7BFE6}" type="pres">
      <dgm:prSet presAssocID="{C83816EE-B322-41D0-8628-1B6B241483BE}" presName="hierChild4" presStyleCnt="0"/>
      <dgm:spPr/>
    </dgm:pt>
    <dgm:pt modelId="{AE4E833D-4CB7-4B39-AD4A-4DB4C0ED5EA5}" type="pres">
      <dgm:prSet presAssocID="{C83816EE-B322-41D0-8628-1B6B241483BE}" presName="hierChild5" presStyleCnt="0"/>
      <dgm:spPr/>
    </dgm:pt>
    <dgm:pt modelId="{802C8DD5-44C9-44FA-93D7-E57CAE133679}" type="pres">
      <dgm:prSet presAssocID="{7D7E1380-E428-4718-B3C6-6D605B28A887}" presName="Name48" presStyleLbl="parChTrans1D2" presStyleIdx="3" presStyleCnt="37"/>
      <dgm:spPr/>
      <dgm:t>
        <a:bodyPr/>
        <a:lstStyle/>
        <a:p>
          <a:endParaRPr lang="hr-HR"/>
        </a:p>
      </dgm:t>
    </dgm:pt>
    <dgm:pt modelId="{E198CB0A-645C-4A2B-9B71-83C80FA101C1}" type="pres">
      <dgm:prSet presAssocID="{59516EEE-A2C0-4273-AD9C-7F8D95375F68}" presName="hierRoot2" presStyleCnt="0">
        <dgm:presLayoutVars>
          <dgm:hierBranch val="init"/>
        </dgm:presLayoutVars>
      </dgm:prSet>
      <dgm:spPr/>
    </dgm:pt>
    <dgm:pt modelId="{4843FE95-834A-45E7-8A91-F35B740A438B}" type="pres">
      <dgm:prSet presAssocID="{59516EEE-A2C0-4273-AD9C-7F8D95375F68}" presName="rootComposite" presStyleCnt="0"/>
      <dgm:spPr/>
    </dgm:pt>
    <dgm:pt modelId="{A6A24656-95C5-4A13-9135-347481392E61}" type="pres">
      <dgm:prSet presAssocID="{59516EEE-A2C0-4273-AD9C-7F8D95375F68}" presName="rootText" presStyleLbl="node2" presStyleIdx="3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C5E732D-D3CE-4C62-AB81-E3525463B090}" type="pres">
      <dgm:prSet presAssocID="{59516EEE-A2C0-4273-AD9C-7F8D95375F68}" presName="rootConnector" presStyleLbl="node2" presStyleIdx="3" presStyleCnt="37"/>
      <dgm:spPr/>
      <dgm:t>
        <a:bodyPr/>
        <a:lstStyle/>
        <a:p>
          <a:endParaRPr lang="hr-HR"/>
        </a:p>
      </dgm:t>
    </dgm:pt>
    <dgm:pt modelId="{56F869E4-29AC-456A-9D84-9A70B5B54625}" type="pres">
      <dgm:prSet presAssocID="{59516EEE-A2C0-4273-AD9C-7F8D95375F68}" presName="hierChild4" presStyleCnt="0"/>
      <dgm:spPr/>
    </dgm:pt>
    <dgm:pt modelId="{94B843AB-29E6-46E2-90DB-8E8A2E8F5024}" type="pres">
      <dgm:prSet presAssocID="{59516EEE-A2C0-4273-AD9C-7F8D95375F68}" presName="hierChild5" presStyleCnt="0"/>
      <dgm:spPr/>
    </dgm:pt>
    <dgm:pt modelId="{5771638A-D342-4715-8FCD-872319064E66}" type="pres">
      <dgm:prSet presAssocID="{EA1E993C-31DA-4A69-9EC5-6269EA5742FD}" presName="Name48" presStyleLbl="parChTrans1D2" presStyleIdx="4" presStyleCnt="37"/>
      <dgm:spPr/>
      <dgm:t>
        <a:bodyPr/>
        <a:lstStyle/>
        <a:p>
          <a:endParaRPr lang="hr-HR"/>
        </a:p>
      </dgm:t>
    </dgm:pt>
    <dgm:pt modelId="{B26271F9-27A8-4C83-A414-984F30392A35}" type="pres">
      <dgm:prSet presAssocID="{7EEC9778-62CA-4B7F-AE46-579B0C2521C2}" presName="hierRoot2" presStyleCnt="0">
        <dgm:presLayoutVars>
          <dgm:hierBranch val="init"/>
        </dgm:presLayoutVars>
      </dgm:prSet>
      <dgm:spPr/>
    </dgm:pt>
    <dgm:pt modelId="{D54DD844-F3D4-42BE-9D5A-A6C63F250054}" type="pres">
      <dgm:prSet presAssocID="{7EEC9778-62CA-4B7F-AE46-579B0C2521C2}" presName="rootComposite" presStyleCnt="0"/>
      <dgm:spPr/>
    </dgm:pt>
    <dgm:pt modelId="{284A525F-EC3B-405C-99E3-535A27C41970}" type="pres">
      <dgm:prSet presAssocID="{7EEC9778-62CA-4B7F-AE46-579B0C2521C2}" presName="rootText" presStyleLbl="node2" presStyleIdx="4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962B214-5694-448F-BA9D-DC15F79CBACD}" type="pres">
      <dgm:prSet presAssocID="{7EEC9778-62CA-4B7F-AE46-579B0C2521C2}" presName="rootConnector" presStyleLbl="node2" presStyleIdx="4" presStyleCnt="37"/>
      <dgm:spPr/>
      <dgm:t>
        <a:bodyPr/>
        <a:lstStyle/>
        <a:p>
          <a:endParaRPr lang="hr-HR"/>
        </a:p>
      </dgm:t>
    </dgm:pt>
    <dgm:pt modelId="{772C0163-810A-46DE-B10A-945AC81CC737}" type="pres">
      <dgm:prSet presAssocID="{7EEC9778-62CA-4B7F-AE46-579B0C2521C2}" presName="hierChild4" presStyleCnt="0"/>
      <dgm:spPr/>
    </dgm:pt>
    <dgm:pt modelId="{335DF48A-EE8B-4D9F-BB78-20DB65B7A407}" type="pres">
      <dgm:prSet presAssocID="{7EEC9778-62CA-4B7F-AE46-579B0C2521C2}" presName="hierChild5" presStyleCnt="0"/>
      <dgm:spPr/>
    </dgm:pt>
    <dgm:pt modelId="{820D0014-547D-4792-9636-655741D84B73}" type="pres">
      <dgm:prSet presAssocID="{53152D9B-1B8D-4FEE-9707-071B74C62355}" presName="Name48" presStyleLbl="parChTrans1D2" presStyleIdx="5" presStyleCnt="37"/>
      <dgm:spPr/>
      <dgm:t>
        <a:bodyPr/>
        <a:lstStyle/>
        <a:p>
          <a:endParaRPr lang="hr-HR"/>
        </a:p>
      </dgm:t>
    </dgm:pt>
    <dgm:pt modelId="{C3858C89-6B11-4B91-92FB-09C5C102202E}" type="pres">
      <dgm:prSet presAssocID="{44469AF0-62DF-4092-8B3D-CC8CF4594047}" presName="hierRoot2" presStyleCnt="0">
        <dgm:presLayoutVars>
          <dgm:hierBranch val="init"/>
        </dgm:presLayoutVars>
      </dgm:prSet>
      <dgm:spPr/>
    </dgm:pt>
    <dgm:pt modelId="{15F51298-186F-4528-B371-81B0415D40D1}" type="pres">
      <dgm:prSet presAssocID="{44469AF0-62DF-4092-8B3D-CC8CF4594047}" presName="rootComposite" presStyleCnt="0"/>
      <dgm:spPr/>
    </dgm:pt>
    <dgm:pt modelId="{E27D9B71-8A98-4B04-AC50-AEE168E78E37}" type="pres">
      <dgm:prSet presAssocID="{44469AF0-62DF-4092-8B3D-CC8CF4594047}" presName="rootText" presStyleLbl="node2" presStyleIdx="5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C6B237D-481F-4404-8C22-CAE3F9D969D7}" type="pres">
      <dgm:prSet presAssocID="{44469AF0-62DF-4092-8B3D-CC8CF4594047}" presName="rootConnector" presStyleLbl="node2" presStyleIdx="5" presStyleCnt="37"/>
      <dgm:spPr/>
      <dgm:t>
        <a:bodyPr/>
        <a:lstStyle/>
        <a:p>
          <a:endParaRPr lang="hr-HR"/>
        </a:p>
      </dgm:t>
    </dgm:pt>
    <dgm:pt modelId="{6631180F-1714-47C3-99E1-337243D4D4FD}" type="pres">
      <dgm:prSet presAssocID="{44469AF0-62DF-4092-8B3D-CC8CF4594047}" presName="hierChild4" presStyleCnt="0"/>
      <dgm:spPr/>
    </dgm:pt>
    <dgm:pt modelId="{CA029909-4F4C-4B7F-BC76-3B54C46059B2}" type="pres">
      <dgm:prSet presAssocID="{44469AF0-62DF-4092-8B3D-CC8CF4594047}" presName="hierChild5" presStyleCnt="0"/>
      <dgm:spPr/>
    </dgm:pt>
    <dgm:pt modelId="{206CA030-B168-4C02-B402-A1A213BC8297}" type="pres">
      <dgm:prSet presAssocID="{E634433A-49B5-4FD7-9314-3AB2020618F0}" presName="Name48" presStyleLbl="parChTrans1D2" presStyleIdx="6" presStyleCnt="37"/>
      <dgm:spPr/>
      <dgm:t>
        <a:bodyPr/>
        <a:lstStyle/>
        <a:p>
          <a:endParaRPr lang="hr-HR"/>
        </a:p>
      </dgm:t>
    </dgm:pt>
    <dgm:pt modelId="{883F7862-C0CD-4B84-8DE2-E2D19223C9A7}" type="pres">
      <dgm:prSet presAssocID="{00689E3E-C5AB-4D62-BF3F-CC165D81279F}" presName="hierRoot2" presStyleCnt="0">
        <dgm:presLayoutVars>
          <dgm:hierBranch val="init"/>
        </dgm:presLayoutVars>
      </dgm:prSet>
      <dgm:spPr/>
    </dgm:pt>
    <dgm:pt modelId="{111360B6-6F6C-4D53-85D4-729A29EFB33D}" type="pres">
      <dgm:prSet presAssocID="{00689E3E-C5AB-4D62-BF3F-CC165D81279F}" presName="rootComposite" presStyleCnt="0"/>
      <dgm:spPr/>
    </dgm:pt>
    <dgm:pt modelId="{445474E8-8EFE-4B7A-B2A7-B3863ED29EAB}" type="pres">
      <dgm:prSet presAssocID="{00689E3E-C5AB-4D62-BF3F-CC165D81279F}" presName="rootText" presStyleLbl="node2" presStyleIdx="6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A48F14E-15D1-4DF3-9DFF-37B85FE84386}" type="pres">
      <dgm:prSet presAssocID="{00689E3E-C5AB-4D62-BF3F-CC165D81279F}" presName="rootConnector" presStyleLbl="node2" presStyleIdx="6" presStyleCnt="37"/>
      <dgm:spPr/>
      <dgm:t>
        <a:bodyPr/>
        <a:lstStyle/>
        <a:p>
          <a:endParaRPr lang="hr-HR"/>
        </a:p>
      </dgm:t>
    </dgm:pt>
    <dgm:pt modelId="{5BCFFFE3-4963-4135-95C4-B69F8A136F39}" type="pres">
      <dgm:prSet presAssocID="{00689E3E-C5AB-4D62-BF3F-CC165D81279F}" presName="hierChild4" presStyleCnt="0"/>
      <dgm:spPr/>
    </dgm:pt>
    <dgm:pt modelId="{1CC617FB-6747-4412-9BD4-A9143F76B9B2}" type="pres">
      <dgm:prSet presAssocID="{00689E3E-C5AB-4D62-BF3F-CC165D81279F}" presName="hierChild5" presStyleCnt="0"/>
      <dgm:spPr/>
    </dgm:pt>
    <dgm:pt modelId="{7522760F-9DDB-4C5D-9F08-CB59BB2419ED}" type="pres">
      <dgm:prSet presAssocID="{822353CA-7DF6-4BB6-A840-97A2C43F6C87}" presName="Name48" presStyleLbl="parChTrans1D2" presStyleIdx="7" presStyleCnt="37"/>
      <dgm:spPr/>
      <dgm:t>
        <a:bodyPr/>
        <a:lstStyle/>
        <a:p>
          <a:endParaRPr lang="hr-HR"/>
        </a:p>
      </dgm:t>
    </dgm:pt>
    <dgm:pt modelId="{EA80D0BB-4B4B-48B8-8F67-79FCED342BC1}" type="pres">
      <dgm:prSet presAssocID="{FA267350-FFC1-4549-968F-DE3CBA5CBD19}" presName="hierRoot2" presStyleCnt="0">
        <dgm:presLayoutVars>
          <dgm:hierBranch val="init"/>
        </dgm:presLayoutVars>
      </dgm:prSet>
      <dgm:spPr/>
    </dgm:pt>
    <dgm:pt modelId="{34E5D1D6-E45A-4556-BD31-45600FEB5E6E}" type="pres">
      <dgm:prSet presAssocID="{FA267350-FFC1-4549-968F-DE3CBA5CBD19}" presName="rootComposite" presStyleCnt="0"/>
      <dgm:spPr/>
    </dgm:pt>
    <dgm:pt modelId="{294ED550-6FF0-460C-8AF6-EE1210FC505C}" type="pres">
      <dgm:prSet presAssocID="{FA267350-FFC1-4549-968F-DE3CBA5CBD19}" presName="rootText" presStyleLbl="node2" presStyleIdx="7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7DC7A46F-03E4-470E-B331-25F40065AFC0}" type="pres">
      <dgm:prSet presAssocID="{FA267350-FFC1-4549-968F-DE3CBA5CBD19}" presName="rootConnector" presStyleLbl="node2" presStyleIdx="7" presStyleCnt="37"/>
      <dgm:spPr/>
      <dgm:t>
        <a:bodyPr/>
        <a:lstStyle/>
        <a:p>
          <a:endParaRPr lang="hr-HR"/>
        </a:p>
      </dgm:t>
    </dgm:pt>
    <dgm:pt modelId="{B46F467A-118E-4DAF-A723-A8097B20E10A}" type="pres">
      <dgm:prSet presAssocID="{FA267350-FFC1-4549-968F-DE3CBA5CBD19}" presName="hierChild4" presStyleCnt="0"/>
      <dgm:spPr/>
    </dgm:pt>
    <dgm:pt modelId="{04CAD972-1C7F-4112-8BB7-1B8C8C4CDE88}" type="pres">
      <dgm:prSet presAssocID="{FA267350-FFC1-4549-968F-DE3CBA5CBD19}" presName="hierChild5" presStyleCnt="0"/>
      <dgm:spPr/>
    </dgm:pt>
    <dgm:pt modelId="{6A6A10A2-ACB1-440F-94D2-0EBD1C1C344D}" type="pres">
      <dgm:prSet presAssocID="{423F8E4A-4185-4B0D-B4CB-AFE0FD744B48}" presName="Name48" presStyleLbl="parChTrans1D2" presStyleIdx="8" presStyleCnt="37"/>
      <dgm:spPr/>
      <dgm:t>
        <a:bodyPr/>
        <a:lstStyle/>
        <a:p>
          <a:endParaRPr lang="hr-HR"/>
        </a:p>
      </dgm:t>
    </dgm:pt>
    <dgm:pt modelId="{BB9430F9-5B1B-447A-A5E6-4684C06452E9}" type="pres">
      <dgm:prSet presAssocID="{3539897A-4CF2-4A9C-AACA-09C808015F01}" presName="hierRoot2" presStyleCnt="0">
        <dgm:presLayoutVars>
          <dgm:hierBranch val="init"/>
        </dgm:presLayoutVars>
      </dgm:prSet>
      <dgm:spPr/>
    </dgm:pt>
    <dgm:pt modelId="{5B42C86C-D31E-4C64-87DC-49BA17EF4A4D}" type="pres">
      <dgm:prSet presAssocID="{3539897A-4CF2-4A9C-AACA-09C808015F01}" presName="rootComposite" presStyleCnt="0"/>
      <dgm:spPr/>
    </dgm:pt>
    <dgm:pt modelId="{B1071F8C-AFB8-4D7A-A437-430E0FD5780E}" type="pres">
      <dgm:prSet presAssocID="{3539897A-4CF2-4A9C-AACA-09C808015F01}" presName="rootText" presStyleLbl="node2" presStyleIdx="8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D8F0A76-EC94-4EAF-B013-5A43CA4AA7E2}" type="pres">
      <dgm:prSet presAssocID="{3539897A-4CF2-4A9C-AACA-09C808015F01}" presName="rootConnector" presStyleLbl="node2" presStyleIdx="8" presStyleCnt="37"/>
      <dgm:spPr/>
      <dgm:t>
        <a:bodyPr/>
        <a:lstStyle/>
        <a:p>
          <a:endParaRPr lang="hr-HR"/>
        </a:p>
      </dgm:t>
    </dgm:pt>
    <dgm:pt modelId="{F7E01B66-EA77-4A42-AAF6-86EA6E8AF52E}" type="pres">
      <dgm:prSet presAssocID="{3539897A-4CF2-4A9C-AACA-09C808015F01}" presName="hierChild4" presStyleCnt="0"/>
      <dgm:spPr/>
    </dgm:pt>
    <dgm:pt modelId="{6C3718C0-64CA-404F-A2EA-3A50F8900766}" type="pres">
      <dgm:prSet presAssocID="{3539897A-4CF2-4A9C-AACA-09C808015F01}" presName="hierChild5" presStyleCnt="0"/>
      <dgm:spPr/>
    </dgm:pt>
    <dgm:pt modelId="{23444952-1804-4435-989A-715FA154A27E}" type="pres">
      <dgm:prSet presAssocID="{7494FD8E-399F-4181-AB8E-C16D93DBAA31}" presName="Name48" presStyleLbl="parChTrans1D2" presStyleIdx="9" presStyleCnt="37"/>
      <dgm:spPr/>
      <dgm:t>
        <a:bodyPr/>
        <a:lstStyle/>
        <a:p>
          <a:endParaRPr lang="hr-HR"/>
        </a:p>
      </dgm:t>
    </dgm:pt>
    <dgm:pt modelId="{C5108F36-AAB6-4FA6-8580-EC4BF69F6000}" type="pres">
      <dgm:prSet presAssocID="{ECC907DF-195E-4427-9E1A-AFE2E3F42DEF}" presName="hierRoot2" presStyleCnt="0">
        <dgm:presLayoutVars>
          <dgm:hierBranch val="init"/>
        </dgm:presLayoutVars>
      </dgm:prSet>
      <dgm:spPr/>
    </dgm:pt>
    <dgm:pt modelId="{7F1D84D1-B78A-4AC4-A2A4-44BBE11F319B}" type="pres">
      <dgm:prSet presAssocID="{ECC907DF-195E-4427-9E1A-AFE2E3F42DEF}" presName="rootComposite" presStyleCnt="0"/>
      <dgm:spPr/>
    </dgm:pt>
    <dgm:pt modelId="{58589223-BFB6-4721-98E8-E2FB1C63E4EE}" type="pres">
      <dgm:prSet presAssocID="{ECC907DF-195E-4427-9E1A-AFE2E3F42DEF}" presName="rootText" presStyleLbl="node2" presStyleIdx="9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170B1D89-12C8-44A1-8164-B26CB23F7234}" type="pres">
      <dgm:prSet presAssocID="{ECC907DF-195E-4427-9E1A-AFE2E3F42DEF}" presName="rootConnector" presStyleLbl="node2" presStyleIdx="9" presStyleCnt="37"/>
      <dgm:spPr/>
      <dgm:t>
        <a:bodyPr/>
        <a:lstStyle/>
        <a:p>
          <a:endParaRPr lang="hr-HR"/>
        </a:p>
      </dgm:t>
    </dgm:pt>
    <dgm:pt modelId="{2FECD3D4-723C-438C-BBB3-D29B1F8C1894}" type="pres">
      <dgm:prSet presAssocID="{ECC907DF-195E-4427-9E1A-AFE2E3F42DEF}" presName="hierChild4" presStyleCnt="0"/>
      <dgm:spPr/>
    </dgm:pt>
    <dgm:pt modelId="{902B218F-2A7C-462A-A51E-A7471A8B0919}" type="pres">
      <dgm:prSet presAssocID="{ECC907DF-195E-4427-9E1A-AFE2E3F42DEF}" presName="hierChild5" presStyleCnt="0"/>
      <dgm:spPr/>
    </dgm:pt>
    <dgm:pt modelId="{600B032D-6A18-4D27-8ABB-96C94F06121A}" type="pres">
      <dgm:prSet presAssocID="{E7F2D886-8D28-498A-9996-28BAA755FDBB}" presName="Name48" presStyleLbl="parChTrans1D2" presStyleIdx="10" presStyleCnt="37"/>
      <dgm:spPr/>
      <dgm:t>
        <a:bodyPr/>
        <a:lstStyle/>
        <a:p>
          <a:endParaRPr lang="hr-HR"/>
        </a:p>
      </dgm:t>
    </dgm:pt>
    <dgm:pt modelId="{BF26DFFE-900E-485C-ACDB-0D5BC4617F49}" type="pres">
      <dgm:prSet presAssocID="{3619AFE4-31C5-4318-B458-FA5541C5F065}" presName="hierRoot2" presStyleCnt="0">
        <dgm:presLayoutVars>
          <dgm:hierBranch val="init"/>
        </dgm:presLayoutVars>
      </dgm:prSet>
      <dgm:spPr/>
    </dgm:pt>
    <dgm:pt modelId="{77F50EC4-AEFA-4348-A3FC-9B69DC9F20A2}" type="pres">
      <dgm:prSet presAssocID="{3619AFE4-31C5-4318-B458-FA5541C5F065}" presName="rootComposite" presStyleCnt="0"/>
      <dgm:spPr/>
    </dgm:pt>
    <dgm:pt modelId="{4E177492-6718-4B9C-8636-9F373E0C4F6D}" type="pres">
      <dgm:prSet presAssocID="{3619AFE4-31C5-4318-B458-FA5541C5F065}" presName="rootText" presStyleLbl="node2" presStyleIdx="10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A6B4846-EBF7-4AF3-8601-46E1A2A789C6}" type="pres">
      <dgm:prSet presAssocID="{3619AFE4-31C5-4318-B458-FA5541C5F065}" presName="rootConnector" presStyleLbl="node2" presStyleIdx="10" presStyleCnt="37"/>
      <dgm:spPr/>
      <dgm:t>
        <a:bodyPr/>
        <a:lstStyle/>
        <a:p>
          <a:endParaRPr lang="hr-HR"/>
        </a:p>
      </dgm:t>
    </dgm:pt>
    <dgm:pt modelId="{51B23B3E-6924-43FB-904A-0E170F31E727}" type="pres">
      <dgm:prSet presAssocID="{3619AFE4-31C5-4318-B458-FA5541C5F065}" presName="hierChild4" presStyleCnt="0"/>
      <dgm:spPr/>
    </dgm:pt>
    <dgm:pt modelId="{7A472252-3015-4AAD-9595-07B9D0E659A1}" type="pres">
      <dgm:prSet presAssocID="{3619AFE4-31C5-4318-B458-FA5541C5F065}" presName="hierChild5" presStyleCnt="0"/>
      <dgm:spPr/>
    </dgm:pt>
    <dgm:pt modelId="{DE12A7F4-C63C-46FE-A358-A781913D56AD}" type="pres">
      <dgm:prSet presAssocID="{37B22E15-6CC9-4DD3-B78B-CE566B47D5E3}" presName="Name48" presStyleLbl="parChTrans1D2" presStyleIdx="11" presStyleCnt="37"/>
      <dgm:spPr/>
      <dgm:t>
        <a:bodyPr/>
        <a:lstStyle/>
        <a:p>
          <a:endParaRPr lang="hr-HR"/>
        </a:p>
      </dgm:t>
    </dgm:pt>
    <dgm:pt modelId="{3E9340DF-47B2-4B1C-B18C-1E542BD2BE22}" type="pres">
      <dgm:prSet presAssocID="{B65883A4-0AB1-4252-BC13-735767D1CC76}" presName="hierRoot2" presStyleCnt="0">
        <dgm:presLayoutVars>
          <dgm:hierBranch val="init"/>
        </dgm:presLayoutVars>
      </dgm:prSet>
      <dgm:spPr/>
    </dgm:pt>
    <dgm:pt modelId="{28AEF03E-4EFF-45AD-BA54-BE3CCBADFEA8}" type="pres">
      <dgm:prSet presAssocID="{B65883A4-0AB1-4252-BC13-735767D1CC76}" presName="rootComposite" presStyleCnt="0"/>
      <dgm:spPr/>
    </dgm:pt>
    <dgm:pt modelId="{393BC7E1-7EFD-4CF3-A476-796B324BDC35}" type="pres">
      <dgm:prSet presAssocID="{B65883A4-0AB1-4252-BC13-735767D1CC76}" presName="rootText" presStyleLbl="node2" presStyleIdx="11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4D575B5-3448-4355-A24D-5E79F294A6A1}" type="pres">
      <dgm:prSet presAssocID="{B65883A4-0AB1-4252-BC13-735767D1CC76}" presName="rootConnector" presStyleLbl="node2" presStyleIdx="11" presStyleCnt="37"/>
      <dgm:spPr/>
      <dgm:t>
        <a:bodyPr/>
        <a:lstStyle/>
        <a:p>
          <a:endParaRPr lang="hr-HR"/>
        </a:p>
      </dgm:t>
    </dgm:pt>
    <dgm:pt modelId="{229A6843-FA36-4714-81B8-39FA904293E1}" type="pres">
      <dgm:prSet presAssocID="{B65883A4-0AB1-4252-BC13-735767D1CC76}" presName="hierChild4" presStyleCnt="0"/>
      <dgm:spPr/>
    </dgm:pt>
    <dgm:pt modelId="{52ECE688-46C3-4AD0-822B-B29553EF8A56}" type="pres">
      <dgm:prSet presAssocID="{B65883A4-0AB1-4252-BC13-735767D1CC76}" presName="hierChild5" presStyleCnt="0"/>
      <dgm:spPr/>
    </dgm:pt>
    <dgm:pt modelId="{99C14151-1548-4A91-885F-B7A6A1481796}" type="pres">
      <dgm:prSet presAssocID="{629CB124-67C6-4404-AD2D-084E52A9EB4D}" presName="Name48" presStyleLbl="parChTrans1D2" presStyleIdx="12" presStyleCnt="37"/>
      <dgm:spPr/>
      <dgm:t>
        <a:bodyPr/>
        <a:lstStyle/>
        <a:p>
          <a:endParaRPr lang="hr-HR"/>
        </a:p>
      </dgm:t>
    </dgm:pt>
    <dgm:pt modelId="{BC66B2D9-25C0-4C9E-BB3C-0DF0921571C8}" type="pres">
      <dgm:prSet presAssocID="{D5CC63E2-FAD4-45E4-BEC9-AFC6F1D3E2ED}" presName="hierRoot2" presStyleCnt="0">
        <dgm:presLayoutVars>
          <dgm:hierBranch val="init"/>
        </dgm:presLayoutVars>
      </dgm:prSet>
      <dgm:spPr/>
    </dgm:pt>
    <dgm:pt modelId="{48D86125-8E5B-4C8D-9410-87644AE9A11A}" type="pres">
      <dgm:prSet presAssocID="{D5CC63E2-FAD4-45E4-BEC9-AFC6F1D3E2ED}" presName="rootComposite" presStyleCnt="0"/>
      <dgm:spPr/>
    </dgm:pt>
    <dgm:pt modelId="{8D09D986-70B8-49CF-89AE-23F6B6BE459B}" type="pres">
      <dgm:prSet presAssocID="{D5CC63E2-FAD4-45E4-BEC9-AFC6F1D3E2ED}" presName="rootText" presStyleLbl="node2" presStyleIdx="12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E4A7CF0A-EE47-4378-98E7-2FE5E7F7EE96}" type="pres">
      <dgm:prSet presAssocID="{D5CC63E2-FAD4-45E4-BEC9-AFC6F1D3E2ED}" presName="rootConnector" presStyleLbl="node2" presStyleIdx="12" presStyleCnt="37"/>
      <dgm:spPr/>
      <dgm:t>
        <a:bodyPr/>
        <a:lstStyle/>
        <a:p>
          <a:endParaRPr lang="hr-HR"/>
        </a:p>
      </dgm:t>
    </dgm:pt>
    <dgm:pt modelId="{FD1F33EF-9D95-486A-A97C-713C8889F306}" type="pres">
      <dgm:prSet presAssocID="{D5CC63E2-FAD4-45E4-BEC9-AFC6F1D3E2ED}" presName="hierChild4" presStyleCnt="0"/>
      <dgm:spPr/>
    </dgm:pt>
    <dgm:pt modelId="{59BA1DA5-81E4-485B-98D1-C97E11C4A06B}" type="pres">
      <dgm:prSet presAssocID="{D5CC63E2-FAD4-45E4-BEC9-AFC6F1D3E2ED}" presName="hierChild5" presStyleCnt="0"/>
      <dgm:spPr/>
    </dgm:pt>
    <dgm:pt modelId="{5090ECB7-BC02-4620-AB62-13D54014EB1D}" type="pres">
      <dgm:prSet presAssocID="{571C5469-1031-4426-BE4D-B1E8214E3007}" presName="Name48" presStyleLbl="parChTrans1D2" presStyleIdx="13" presStyleCnt="37"/>
      <dgm:spPr/>
      <dgm:t>
        <a:bodyPr/>
        <a:lstStyle/>
        <a:p>
          <a:endParaRPr lang="hr-HR"/>
        </a:p>
      </dgm:t>
    </dgm:pt>
    <dgm:pt modelId="{BD8017C2-7606-49F9-BB38-21BB3CAC712B}" type="pres">
      <dgm:prSet presAssocID="{DD38055F-DD06-4B9B-A0A0-B5DB229440CC}" presName="hierRoot2" presStyleCnt="0">
        <dgm:presLayoutVars>
          <dgm:hierBranch val="init"/>
        </dgm:presLayoutVars>
      </dgm:prSet>
      <dgm:spPr/>
    </dgm:pt>
    <dgm:pt modelId="{50DBB9DD-DB4D-489B-B98A-11D92C5FBD4D}" type="pres">
      <dgm:prSet presAssocID="{DD38055F-DD06-4B9B-A0A0-B5DB229440CC}" presName="rootComposite" presStyleCnt="0"/>
      <dgm:spPr/>
    </dgm:pt>
    <dgm:pt modelId="{034C9768-3DA2-46BB-8899-9FD482241F97}" type="pres">
      <dgm:prSet presAssocID="{DD38055F-DD06-4B9B-A0A0-B5DB229440CC}" presName="rootText" presStyleLbl="node2" presStyleIdx="13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7E3DB9C7-00F1-4C5E-9C25-5C0B814AC6E2}" type="pres">
      <dgm:prSet presAssocID="{DD38055F-DD06-4B9B-A0A0-B5DB229440CC}" presName="rootConnector" presStyleLbl="node2" presStyleIdx="13" presStyleCnt="37"/>
      <dgm:spPr/>
      <dgm:t>
        <a:bodyPr/>
        <a:lstStyle/>
        <a:p>
          <a:endParaRPr lang="hr-HR"/>
        </a:p>
      </dgm:t>
    </dgm:pt>
    <dgm:pt modelId="{6F13C870-751F-4D4D-A935-CAF50F3B3FA9}" type="pres">
      <dgm:prSet presAssocID="{DD38055F-DD06-4B9B-A0A0-B5DB229440CC}" presName="hierChild4" presStyleCnt="0"/>
      <dgm:spPr/>
    </dgm:pt>
    <dgm:pt modelId="{179D363B-8EF1-4DE2-8326-BA365AAC369A}" type="pres">
      <dgm:prSet presAssocID="{DD38055F-DD06-4B9B-A0A0-B5DB229440CC}" presName="hierChild5" presStyleCnt="0"/>
      <dgm:spPr/>
    </dgm:pt>
    <dgm:pt modelId="{C76BE40E-C5B5-4012-BD0A-300CD985673B}" type="pres">
      <dgm:prSet presAssocID="{76FFDEC0-F905-4150-B296-4FA0DB494BA3}" presName="Name48" presStyleLbl="parChTrans1D2" presStyleIdx="14" presStyleCnt="37"/>
      <dgm:spPr/>
      <dgm:t>
        <a:bodyPr/>
        <a:lstStyle/>
        <a:p>
          <a:endParaRPr lang="hr-HR"/>
        </a:p>
      </dgm:t>
    </dgm:pt>
    <dgm:pt modelId="{EAE3BB20-AC41-4053-820B-2F70D07E2409}" type="pres">
      <dgm:prSet presAssocID="{37121981-CDB7-4E69-87B4-9961F3D15E5C}" presName="hierRoot2" presStyleCnt="0">
        <dgm:presLayoutVars>
          <dgm:hierBranch val="init"/>
        </dgm:presLayoutVars>
      </dgm:prSet>
      <dgm:spPr/>
    </dgm:pt>
    <dgm:pt modelId="{A40E423F-EDC5-49C5-AB7D-6F90BF23B491}" type="pres">
      <dgm:prSet presAssocID="{37121981-CDB7-4E69-87B4-9961F3D15E5C}" presName="rootComposite" presStyleCnt="0"/>
      <dgm:spPr/>
    </dgm:pt>
    <dgm:pt modelId="{E64DB227-88A5-430F-B3FF-EF838C00EC09}" type="pres">
      <dgm:prSet presAssocID="{37121981-CDB7-4E69-87B4-9961F3D15E5C}" presName="rootText" presStyleLbl="node2" presStyleIdx="14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E8A725B-2ACF-4C58-B716-E3E59980E7CC}" type="pres">
      <dgm:prSet presAssocID="{37121981-CDB7-4E69-87B4-9961F3D15E5C}" presName="rootConnector" presStyleLbl="node2" presStyleIdx="14" presStyleCnt="37"/>
      <dgm:spPr/>
      <dgm:t>
        <a:bodyPr/>
        <a:lstStyle/>
        <a:p>
          <a:endParaRPr lang="hr-HR"/>
        </a:p>
      </dgm:t>
    </dgm:pt>
    <dgm:pt modelId="{7C363A23-820E-45F2-BD96-5F6A25BD8909}" type="pres">
      <dgm:prSet presAssocID="{37121981-CDB7-4E69-87B4-9961F3D15E5C}" presName="hierChild4" presStyleCnt="0"/>
      <dgm:spPr/>
    </dgm:pt>
    <dgm:pt modelId="{F40F55CD-B8C3-40F4-A9AA-9175F914ACAE}" type="pres">
      <dgm:prSet presAssocID="{37121981-CDB7-4E69-87B4-9961F3D15E5C}" presName="hierChild5" presStyleCnt="0"/>
      <dgm:spPr/>
    </dgm:pt>
    <dgm:pt modelId="{4BF39816-FC57-43FF-ADEA-C2095EB3D405}" type="pres">
      <dgm:prSet presAssocID="{236C75BD-B9E3-4CE8-929B-5C22E3CF96B1}" presName="Name48" presStyleLbl="parChTrans1D2" presStyleIdx="15" presStyleCnt="37"/>
      <dgm:spPr/>
      <dgm:t>
        <a:bodyPr/>
        <a:lstStyle/>
        <a:p>
          <a:endParaRPr lang="en-US"/>
        </a:p>
      </dgm:t>
    </dgm:pt>
    <dgm:pt modelId="{4206282C-14D0-4F05-A624-E00A2F00EAE6}" type="pres">
      <dgm:prSet presAssocID="{FDD4BFF0-4638-46D5-A2A0-395B31D5793F}" presName="hierRoot2" presStyleCnt="0">
        <dgm:presLayoutVars>
          <dgm:hierBranch val="init"/>
        </dgm:presLayoutVars>
      </dgm:prSet>
      <dgm:spPr/>
    </dgm:pt>
    <dgm:pt modelId="{1DAAC38C-4F56-4C7F-8BC1-AE2031AA1553}" type="pres">
      <dgm:prSet presAssocID="{FDD4BFF0-4638-46D5-A2A0-395B31D5793F}" presName="rootComposite" presStyleCnt="0"/>
      <dgm:spPr/>
    </dgm:pt>
    <dgm:pt modelId="{72A2AC7A-FF9E-4B1C-8770-01EAFF5397FE}" type="pres">
      <dgm:prSet presAssocID="{FDD4BFF0-4638-46D5-A2A0-395B31D5793F}" presName="rootText" presStyleLbl="node2" presStyleIdx="15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766F474-9D0A-4E27-AC41-C8FDD1395332}" type="pres">
      <dgm:prSet presAssocID="{FDD4BFF0-4638-46D5-A2A0-395B31D5793F}" presName="rootConnector" presStyleLbl="node2" presStyleIdx="15" presStyleCnt="37"/>
      <dgm:spPr/>
      <dgm:t>
        <a:bodyPr/>
        <a:lstStyle/>
        <a:p>
          <a:endParaRPr lang="hr-HR"/>
        </a:p>
      </dgm:t>
    </dgm:pt>
    <dgm:pt modelId="{CC9F6A17-927A-46D8-819D-72B8B9535E86}" type="pres">
      <dgm:prSet presAssocID="{FDD4BFF0-4638-46D5-A2A0-395B31D5793F}" presName="hierChild4" presStyleCnt="0"/>
      <dgm:spPr/>
    </dgm:pt>
    <dgm:pt modelId="{DB7A5FDD-3A15-4091-9A50-118163C8107D}" type="pres">
      <dgm:prSet presAssocID="{FDD4BFF0-4638-46D5-A2A0-395B31D5793F}" presName="hierChild5" presStyleCnt="0"/>
      <dgm:spPr/>
    </dgm:pt>
    <dgm:pt modelId="{3BB7D691-D0F9-4D1D-8E16-AECEF229A2DB}" type="pres">
      <dgm:prSet presAssocID="{98F0D224-2BDD-4F9E-85DF-95183E8EEBA9}" presName="hierChild3" presStyleCnt="0"/>
      <dgm:spPr/>
    </dgm:pt>
    <dgm:pt modelId="{C993EA3D-C310-4987-86C4-57B88A9F13AB}" type="pres">
      <dgm:prSet presAssocID="{D7E2228A-AD9B-4FAE-9EF0-13560612F668}" presName="hierRoot1" presStyleCnt="0">
        <dgm:presLayoutVars>
          <dgm:hierBranch val="hang"/>
        </dgm:presLayoutVars>
      </dgm:prSet>
      <dgm:spPr/>
    </dgm:pt>
    <dgm:pt modelId="{E34783EA-C000-48E6-85BF-B736F1B25BBE}" type="pres">
      <dgm:prSet presAssocID="{D7E2228A-AD9B-4FAE-9EF0-13560612F668}" presName="rootComposite1" presStyleCnt="0"/>
      <dgm:spPr/>
    </dgm:pt>
    <dgm:pt modelId="{DA7E6C5C-414A-4BC2-9A6B-788B1EA2C1E6}" type="pres">
      <dgm:prSet presAssocID="{D7E2228A-AD9B-4FAE-9EF0-13560612F668}" presName="rootText1" presStyleLbl="node0" presStyleIdx="1" presStyleCnt="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99213B10-E4B4-434B-A1DE-DCE218229CE3}" type="pres">
      <dgm:prSet presAssocID="{D7E2228A-AD9B-4FAE-9EF0-13560612F668}" presName="rootConnector1" presStyleLbl="node1" presStyleIdx="0" presStyleCnt="0"/>
      <dgm:spPr/>
      <dgm:t>
        <a:bodyPr/>
        <a:lstStyle/>
        <a:p>
          <a:endParaRPr lang="hr-HR"/>
        </a:p>
      </dgm:t>
    </dgm:pt>
    <dgm:pt modelId="{5643038C-7EE0-4912-9EC7-56E3540BFEE5}" type="pres">
      <dgm:prSet presAssocID="{D7E2228A-AD9B-4FAE-9EF0-13560612F668}" presName="hierChild2" presStyleCnt="0"/>
      <dgm:spPr/>
    </dgm:pt>
    <dgm:pt modelId="{E2B6705B-C27C-49AD-87CC-9913C2533422}" type="pres">
      <dgm:prSet presAssocID="{3FFCA9E0-24AD-4952-9663-E1EE6CC722D6}" presName="Name48" presStyleLbl="parChTrans1D2" presStyleIdx="16" presStyleCnt="37"/>
      <dgm:spPr/>
      <dgm:t>
        <a:bodyPr/>
        <a:lstStyle/>
        <a:p>
          <a:endParaRPr lang="hr-HR"/>
        </a:p>
      </dgm:t>
    </dgm:pt>
    <dgm:pt modelId="{90FD245F-08A4-4FCC-A727-B776AB256ACF}" type="pres">
      <dgm:prSet presAssocID="{9A3B6BD5-B664-4B39-A055-141436E1790D}" presName="hierRoot2" presStyleCnt="0">
        <dgm:presLayoutVars>
          <dgm:hierBranch val="init"/>
        </dgm:presLayoutVars>
      </dgm:prSet>
      <dgm:spPr/>
    </dgm:pt>
    <dgm:pt modelId="{63FA3126-D557-4274-9E0E-8B2CAD77689B}" type="pres">
      <dgm:prSet presAssocID="{9A3B6BD5-B664-4B39-A055-141436E1790D}" presName="rootComposite" presStyleCnt="0"/>
      <dgm:spPr/>
    </dgm:pt>
    <dgm:pt modelId="{98EDA89F-DEDF-4C26-8312-699EAEB40D3E}" type="pres">
      <dgm:prSet presAssocID="{9A3B6BD5-B664-4B39-A055-141436E1790D}" presName="rootText" presStyleLbl="node2" presStyleIdx="16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80AD996-F3C7-4D3C-B15F-14BBC28526A0}" type="pres">
      <dgm:prSet presAssocID="{9A3B6BD5-B664-4B39-A055-141436E1790D}" presName="rootConnector" presStyleLbl="node2" presStyleIdx="16" presStyleCnt="37"/>
      <dgm:spPr/>
      <dgm:t>
        <a:bodyPr/>
        <a:lstStyle/>
        <a:p>
          <a:endParaRPr lang="hr-HR"/>
        </a:p>
      </dgm:t>
    </dgm:pt>
    <dgm:pt modelId="{0E5A51F0-CCC3-4EDC-B264-79C749A221A3}" type="pres">
      <dgm:prSet presAssocID="{9A3B6BD5-B664-4B39-A055-141436E1790D}" presName="hierChild4" presStyleCnt="0"/>
      <dgm:spPr/>
    </dgm:pt>
    <dgm:pt modelId="{E3D4E5F6-6E1E-4612-857B-B8B5A771F56C}" type="pres">
      <dgm:prSet presAssocID="{9A3B6BD5-B664-4B39-A055-141436E1790D}" presName="hierChild5" presStyleCnt="0"/>
      <dgm:spPr/>
    </dgm:pt>
    <dgm:pt modelId="{F9B4E473-60CB-44F7-A9F4-D974924D83FA}" type="pres">
      <dgm:prSet presAssocID="{AFD0B48B-9468-46F7-9C63-7679667F6899}" presName="Name48" presStyleLbl="parChTrans1D2" presStyleIdx="17" presStyleCnt="37"/>
      <dgm:spPr/>
      <dgm:t>
        <a:bodyPr/>
        <a:lstStyle/>
        <a:p>
          <a:endParaRPr lang="hr-HR"/>
        </a:p>
      </dgm:t>
    </dgm:pt>
    <dgm:pt modelId="{6500DF4F-D342-444A-8452-826F79213E32}" type="pres">
      <dgm:prSet presAssocID="{3CE482C3-E44C-4194-8F32-193A23C3DE78}" presName="hierRoot2" presStyleCnt="0">
        <dgm:presLayoutVars>
          <dgm:hierBranch val="init"/>
        </dgm:presLayoutVars>
      </dgm:prSet>
      <dgm:spPr/>
    </dgm:pt>
    <dgm:pt modelId="{7BC53C25-2E04-4D18-9B3A-7E0C6A7F1AD3}" type="pres">
      <dgm:prSet presAssocID="{3CE482C3-E44C-4194-8F32-193A23C3DE78}" presName="rootComposite" presStyleCnt="0"/>
      <dgm:spPr/>
    </dgm:pt>
    <dgm:pt modelId="{BBF63E6A-0657-4A11-A605-7EEB81B39FBF}" type="pres">
      <dgm:prSet presAssocID="{3CE482C3-E44C-4194-8F32-193A23C3DE78}" presName="rootText" presStyleLbl="node2" presStyleIdx="17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9E88D152-FEAD-4288-A293-01F0EBC82104}" type="pres">
      <dgm:prSet presAssocID="{3CE482C3-E44C-4194-8F32-193A23C3DE78}" presName="rootConnector" presStyleLbl="node2" presStyleIdx="17" presStyleCnt="37"/>
      <dgm:spPr/>
      <dgm:t>
        <a:bodyPr/>
        <a:lstStyle/>
        <a:p>
          <a:endParaRPr lang="hr-HR"/>
        </a:p>
      </dgm:t>
    </dgm:pt>
    <dgm:pt modelId="{B16AD560-2CF6-4640-A202-9C51BAA42B24}" type="pres">
      <dgm:prSet presAssocID="{3CE482C3-E44C-4194-8F32-193A23C3DE78}" presName="hierChild4" presStyleCnt="0"/>
      <dgm:spPr/>
    </dgm:pt>
    <dgm:pt modelId="{BB629EE0-9CF0-4331-A247-172E5D7BD5DE}" type="pres">
      <dgm:prSet presAssocID="{3CE482C3-E44C-4194-8F32-193A23C3DE78}" presName="hierChild5" presStyleCnt="0"/>
      <dgm:spPr/>
    </dgm:pt>
    <dgm:pt modelId="{5F22BC5C-7BDA-4FF0-95A8-DAF4100CC22E}" type="pres">
      <dgm:prSet presAssocID="{555534D6-27CD-4A81-BE92-F3BA82E00066}" presName="Name48" presStyleLbl="parChTrans1D2" presStyleIdx="18" presStyleCnt="37"/>
      <dgm:spPr/>
      <dgm:t>
        <a:bodyPr/>
        <a:lstStyle/>
        <a:p>
          <a:endParaRPr lang="hr-HR"/>
        </a:p>
      </dgm:t>
    </dgm:pt>
    <dgm:pt modelId="{B1924BC2-9068-4917-8DA6-EC6865C0DADC}" type="pres">
      <dgm:prSet presAssocID="{0CAED1C1-6D64-4D49-BD36-45B7EA171CA6}" presName="hierRoot2" presStyleCnt="0">
        <dgm:presLayoutVars>
          <dgm:hierBranch val="init"/>
        </dgm:presLayoutVars>
      </dgm:prSet>
      <dgm:spPr/>
    </dgm:pt>
    <dgm:pt modelId="{51CB007C-2D06-4940-A4E2-410B8686D625}" type="pres">
      <dgm:prSet presAssocID="{0CAED1C1-6D64-4D49-BD36-45B7EA171CA6}" presName="rootComposite" presStyleCnt="0"/>
      <dgm:spPr/>
    </dgm:pt>
    <dgm:pt modelId="{63535234-0C66-4978-9711-663DF7454FF5}" type="pres">
      <dgm:prSet presAssocID="{0CAED1C1-6D64-4D49-BD36-45B7EA171CA6}" presName="rootText" presStyleLbl="node2" presStyleIdx="18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72CE51F-D0D4-4BA0-B568-3ADEAC0FE59F}" type="pres">
      <dgm:prSet presAssocID="{0CAED1C1-6D64-4D49-BD36-45B7EA171CA6}" presName="rootConnector" presStyleLbl="node2" presStyleIdx="18" presStyleCnt="37"/>
      <dgm:spPr/>
      <dgm:t>
        <a:bodyPr/>
        <a:lstStyle/>
        <a:p>
          <a:endParaRPr lang="hr-HR"/>
        </a:p>
      </dgm:t>
    </dgm:pt>
    <dgm:pt modelId="{B33BA898-D797-41FD-AED5-63BCB7268CA5}" type="pres">
      <dgm:prSet presAssocID="{0CAED1C1-6D64-4D49-BD36-45B7EA171CA6}" presName="hierChild4" presStyleCnt="0"/>
      <dgm:spPr/>
    </dgm:pt>
    <dgm:pt modelId="{16D7BB4D-B0C8-47D4-8D59-2DAFBCDF30CB}" type="pres">
      <dgm:prSet presAssocID="{0CAED1C1-6D64-4D49-BD36-45B7EA171CA6}" presName="hierChild5" presStyleCnt="0"/>
      <dgm:spPr/>
    </dgm:pt>
    <dgm:pt modelId="{6CBB8491-2FE3-44B6-A7F8-906344B7E78E}" type="pres">
      <dgm:prSet presAssocID="{423CC3E5-A3DF-48C7-8AEA-AD5BE9206B5C}" presName="Name48" presStyleLbl="parChTrans1D2" presStyleIdx="19" presStyleCnt="37"/>
      <dgm:spPr/>
      <dgm:t>
        <a:bodyPr/>
        <a:lstStyle/>
        <a:p>
          <a:endParaRPr lang="hr-HR"/>
        </a:p>
      </dgm:t>
    </dgm:pt>
    <dgm:pt modelId="{48AA6A2C-B4B1-4682-930E-EA183C9C0F88}" type="pres">
      <dgm:prSet presAssocID="{FBC0E82C-61D0-444B-8F27-C58D6FCD95CD}" presName="hierRoot2" presStyleCnt="0">
        <dgm:presLayoutVars>
          <dgm:hierBranch val="init"/>
        </dgm:presLayoutVars>
      </dgm:prSet>
      <dgm:spPr/>
    </dgm:pt>
    <dgm:pt modelId="{2017E2B8-3649-40A8-B90C-3DBE9C46D2EF}" type="pres">
      <dgm:prSet presAssocID="{FBC0E82C-61D0-444B-8F27-C58D6FCD95CD}" presName="rootComposite" presStyleCnt="0"/>
      <dgm:spPr/>
    </dgm:pt>
    <dgm:pt modelId="{38D348B5-BD8D-4092-B788-10193613ED77}" type="pres">
      <dgm:prSet presAssocID="{FBC0E82C-61D0-444B-8F27-C58D6FCD95CD}" presName="rootText" presStyleLbl="node2" presStyleIdx="19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21F10886-AF40-4773-9A4B-9E7093145485}" type="pres">
      <dgm:prSet presAssocID="{FBC0E82C-61D0-444B-8F27-C58D6FCD95CD}" presName="rootConnector" presStyleLbl="node2" presStyleIdx="19" presStyleCnt="37"/>
      <dgm:spPr/>
      <dgm:t>
        <a:bodyPr/>
        <a:lstStyle/>
        <a:p>
          <a:endParaRPr lang="hr-HR"/>
        </a:p>
      </dgm:t>
    </dgm:pt>
    <dgm:pt modelId="{E4BDCC8C-EF93-4356-9189-A77C0D88289E}" type="pres">
      <dgm:prSet presAssocID="{FBC0E82C-61D0-444B-8F27-C58D6FCD95CD}" presName="hierChild4" presStyleCnt="0"/>
      <dgm:spPr/>
    </dgm:pt>
    <dgm:pt modelId="{76EC71D9-0E60-48C1-9A2E-02C93DCA3CC5}" type="pres">
      <dgm:prSet presAssocID="{FBC0E82C-61D0-444B-8F27-C58D6FCD95CD}" presName="hierChild5" presStyleCnt="0"/>
      <dgm:spPr/>
    </dgm:pt>
    <dgm:pt modelId="{842AA45A-8F28-4DE7-B1E6-B0C6AD296F9E}" type="pres">
      <dgm:prSet presAssocID="{800A00DD-D71B-490E-AAB2-85D5F34A8CC4}" presName="Name48" presStyleLbl="parChTrans1D2" presStyleIdx="20" presStyleCnt="37"/>
      <dgm:spPr/>
      <dgm:t>
        <a:bodyPr/>
        <a:lstStyle/>
        <a:p>
          <a:endParaRPr lang="hr-HR"/>
        </a:p>
      </dgm:t>
    </dgm:pt>
    <dgm:pt modelId="{ABDD4CBA-9582-4475-B1A4-90B37D7F8ECA}" type="pres">
      <dgm:prSet presAssocID="{77B4FD89-5C64-44CF-93B6-23F1D7178ED2}" presName="hierRoot2" presStyleCnt="0">
        <dgm:presLayoutVars>
          <dgm:hierBranch val="init"/>
        </dgm:presLayoutVars>
      </dgm:prSet>
      <dgm:spPr/>
    </dgm:pt>
    <dgm:pt modelId="{6647BF94-A954-48F7-AD20-5BD368DD042A}" type="pres">
      <dgm:prSet presAssocID="{77B4FD89-5C64-44CF-93B6-23F1D7178ED2}" presName="rootComposite" presStyleCnt="0"/>
      <dgm:spPr/>
    </dgm:pt>
    <dgm:pt modelId="{5AF93DCC-5A2C-4939-A9A4-3AC890180787}" type="pres">
      <dgm:prSet presAssocID="{77B4FD89-5C64-44CF-93B6-23F1D7178ED2}" presName="rootText" presStyleLbl="node2" presStyleIdx="20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ECA8E22-A580-4E1F-99BA-41171BF2EAA3}" type="pres">
      <dgm:prSet presAssocID="{77B4FD89-5C64-44CF-93B6-23F1D7178ED2}" presName="rootConnector" presStyleLbl="node2" presStyleIdx="20" presStyleCnt="37"/>
      <dgm:spPr/>
      <dgm:t>
        <a:bodyPr/>
        <a:lstStyle/>
        <a:p>
          <a:endParaRPr lang="hr-HR"/>
        </a:p>
      </dgm:t>
    </dgm:pt>
    <dgm:pt modelId="{0935F733-D303-473C-80F9-8E28C76C11BB}" type="pres">
      <dgm:prSet presAssocID="{77B4FD89-5C64-44CF-93B6-23F1D7178ED2}" presName="hierChild4" presStyleCnt="0"/>
      <dgm:spPr/>
    </dgm:pt>
    <dgm:pt modelId="{3A47A497-7C3A-4E75-9199-253CC73BFF5C}" type="pres">
      <dgm:prSet presAssocID="{77B4FD89-5C64-44CF-93B6-23F1D7178ED2}" presName="hierChild5" presStyleCnt="0"/>
      <dgm:spPr/>
    </dgm:pt>
    <dgm:pt modelId="{C8AF4ED0-B46E-4CA8-8617-EB15EA8F5815}" type="pres">
      <dgm:prSet presAssocID="{D7E2228A-AD9B-4FAE-9EF0-13560612F668}" presName="hierChild3" presStyleCnt="0"/>
      <dgm:spPr/>
    </dgm:pt>
    <dgm:pt modelId="{377C3A3E-6F24-4D9E-9FCF-24DD71D6FFAE}" type="pres">
      <dgm:prSet presAssocID="{4784B175-4C07-4351-A645-5DD7FC56DBF0}" presName="hierRoot1" presStyleCnt="0">
        <dgm:presLayoutVars>
          <dgm:hierBranch val="hang"/>
        </dgm:presLayoutVars>
      </dgm:prSet>
      <dgm:spPr/>
    </dgm:pt>
    <dgm:pt modelId="{E9586E01-5593-478F-8861-5C7D89117063}" type="pres">
      <dgm:prSet presAssocID="{4784B175-4C07-4351-A645-5DD7FC56DBF0}" presName="rootComposite1" presStyleCnt="0"/>
      <dgm:spPr/>
    </dgm:pt>
    <dgm:pt modelId="{E11580F5-1582-418B-8E08-9270C9AB4748}" type="pres">
      <dgm:prSet presAssocID="{4784B175-4C07-4351-A645-5DD7FC56DBF0}" presName="rootText1" presStyleLbl="node0" presStyleIdx="2" presStyleCnt="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87C5ECB-26F4-44C8-A598-E6714073F782}" type="pres">
      <dgm:prSet presAssocID="{4784B175-4C07-4351-A645-5DD7FC56DBF0}" presName="rootConnector1" presStyleLbl="node1" presStyleIdx="0" presStyleCnt="0"/>
      <dgm:spPr/>
      <dgm:t>
        <a:bodyPr/>
        <a:lstStyle/>
        <a:p>
          <a:endParaRPr lang="hr-HR"/>
        </a:p>
      </dgm:t>
    </dgm:pt>
    <dgm:pt modelId="{CF28C6E4-4091-4CCE-A436-94087E084686}" type="pres">
      <dgm:prSet presAssocID="{4784B175-4C07-4351-A645-5DD7FC56DBF0}" presName="hierChild2" presStyleCnt="0"/>
      <dgm:spPr/>
    </dgm:pt>
    <dgm:pt modelId="{64AE0BF2-6D96-48AA-AF47-8271064B7C97}" type="pres">
      <dgm:prSet presAssocID="{F140E137-66CA-4E87-8345-CC1C42FF9A22}" presName="Name48" presStyleLbl="parChTrans1D2" presStyleIdx="21" presStyleCnt="37"/>
      <dgm:spPr/>
      <dgm:t>
        <a:bodyPr/>
        <a:lstStyle/>
        <a:p>
          <a:endParaRPr lang="hr-HR"/>
        </a:p>
      </dgm:t>
    </dgm:pt>
    <dgm:pt modelId="{9AC9F314-01C3-4A3F-BCCE-8A820CC3DCEC}" type="pres">
      <dgm:prSet presAssocID="{05E2B426-C615-4C4B-9D1D-5FC43B5801ED}" presName="hierRoot2" presStyleCnt="0">
        <dgm:presLayoutVars>
          <dgm:hierBranch val="init"/>
        </dgm:presLayoutVars>
      </dgm:prSet>
      <dgm:spPr/>
    </dgm:pt>
    <dgm:pt modelId="{C1EA72C6-1DAA-4809-A504-FD79A28F9804}" type="pres">
      <dgm:prSet presAssocID="{05E2B426-C615-4C4B-9D1D-5FC43B5801ED}" presName="rootComposite" presStyleCnt="0"/>
      <dgm:spPr/>
    </dgm:pt>
    <dgm:pt modelId="{0FADE28F-A682-41AC-A674-8F035E4A352C}" type="pres">
      <dgm:prSet presAssocID="{05E2B426-C615-4C4B-9D1D-5FC43B5801ED}" presName="rootText" presStyleLbl="node2" presStyleIdx="21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2EBB46E-E92C-49A5-B158-031EBA5A633B}" type="pres">
      <dgm:prSet presAssocID="{05E2B426-C615-4C4B-9D1D-5FC43B5801ED}" presName="rootConnector" presStyleLbl="node2" presStyleIdx="21" presStyleCnt="37"/>
      <dgm:spPr/>
      <dgm:t>
        <a:bodyPr/>
        <a:lstStyle/>
        <a:p>
          <a:endParaRPr lang="hr-HR"/>
        </a:p>
      </dgm:t>
    </dgm:pt>
    <dgm:pt modelId="{B64F6763-7070-4E21-A260-1970078C95E2}" type="pres">
      <dgm:prSet presAssocID="{05E2B426-C615-4C4B-9D1D-5FC43B5801ED}" presName="hierChild4" presStyleCnt="0"/>
      <dgm:spPr/>
    </dgm:pt>
    <dgm:pt modelId="{C026E145-E075-409F-B5DD-68EBFC7475D4}" type="pres">
      <dgm:prSet presAssocID="{05E2B426-C615-4C4B-9D1D-5FC43B5801ED}" presName="hierChild5" presStyleCnt="0"/>
      <dgm:spPr/>
    </dgm:pt>
    <dgm:pt modelId="{DB244FDB-DBB6-4004-ADD0-BBBE7272F234}" type="pres">
      <dgm:prSet presAssocID="{3539936A-C85B-4716-905F-CC640271143F}" presName="Name48" presStyleLbl="parChTrans1D2" presStyleIdx="22" presStyleCnt="37"/>
      <dgm:spPr/>
      <dgm:t>
        <a:bodyPr/>
        <a:lstStyle/>
        <a:p>
          <a:endParaRPr lang="hr-HR"/>
        </a:p>
      </dgm:t>
    </dgm:pt>
    <dgm:pt modelId="{8DA54506-62E5-4AF5-B904-66EB9DE2F487}" type="pres">
      <dgm:prSet presAssocID="{172A0959-D34F-4E06-98F2-E1A58F15FFA1}" presName="hierRoot2" presStyleCnt="0">
        <dgm:presLayoutVars>
          <dgm:hierBranch val="init"/>
        </dgm:presLayoutVars>
      </dgm:prSet>
      <dgm:spPr/>
    </dgm:pt>
    <dgm:pt modelId="{359983F2-E470-4759-8983-B3F95143DEE7}" type="pres">
      <dgm:prSet presAssocID="{172A0959-D34F-4E06-98F2-E1A58F15FFA1}" presName="rootComposite" presStyleCnt="0"/>
      <dgm:spPr/>
    </dgm:pt>
    <dgm:pt modelId="{0A2D8997-763D-44C8-8AB1-3B066FE8E4E4}" type="pres">
      <dgm:prSet presAssocID="{172A0959-D34F-4E06-98F2-E1A58F15FFA1}" presName="rootText" presStyleLbl="node2" presStyleIdx="22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683BFD4-C3A4-4E97-8568-C8F072509BFF}" type="pres">
      <dgm:prSet presAssocID="{172A0959-D34F-4E06-98F2-E1A58F15FFA1}" presName="rootConnector" presStyleLbl="node2" presStyleIdx="22" presStyleCnt="37"/>
      <dgm:spPr/>
      <dgm:t>
        <a:bodyPr/>
        <a:lstStyle/>
        <a:p>
          <a:endParaRPr lang="hr-HR"/>
        </a:p>
      </dgm:t>
    </dgm:pt>
    <dgm:pt modelId="{670C03F5-51E3-4D10-AF26-46C201573E66}" type="pres">
      <dgm:prSet presAssocID="{172A0959-D34F-4E06-98F2-E1A58F15FFA1}" presName="hierChild4" presStyleCnt="0"/>
      <dgm:spPr/>
    </dgm:pt>
    <dgm:pt modelId="{CEE1B554-2AEA-49F7-AF4B-12E554DAAAEA}" type="pres">
      <dgm:prSet presAssocID="{172A0959-D34F-4E06-98F2-E1A58F15FFA1}" presName="hierChild5" presStyleCnt="0"/>
      <dgm:spPr/>
    </dgm:pt>
    <dgm:pt modelId="{9250BC0D-1EB6-4EC0-9A51-C831022629C6}" type="pres">
      <dgm:prSet presAssocID="{2402A976-93CE-489A-978E-35BDB4E7B25D}" presName="Name48" presStyleLbl="parChTrans1D2" presStyleIdx="23" presStyleCnt="37"/>
      <dgm:spPr/>
      <dgm:t>
        <a:bodyPr/>
        <a:lstStyle/>
        <a:p>
          <a:endParaRPr lang="hr-HR"/>
        </a:p>
      </dgm:t>
    </dgm:pt>
    <dgm:pt modelId="{F9583363-839B-4D60-81B3-B4E0CBAEF41F}" type="pres">
      <dgm:prSet presAssocID="{5CA6F1F5-1DEC-40CE-8985-32887927ED21}" presName="hierRoot2" presStyleCnt="0">
        <dgm:presLayoutVars>
          <dgm:hierBranch val="init"/>
        </dgm:presLayoutVars>
      </dgm:prSet>
      <dgm:spPr/>
    </dgm:pt>
    <dgm:pt modelId="{1ABD752E-AFDD-4484-AD63-EF5A0F700DE4}" type="pres">
      <dgm:prSet presAssocID="{5CA6F1F5-1DEC-40CE-8985-32887927ED21}" presName="rootComposite" presStyleCnt="0"/>
      <dgm:spPr/>
    </dgm:pt>
    <dgm:pt modelId="{E0AB89EB-0133-42C1-B69A-93CDCECC1677}" type="pres">
      <dgm:prSet presAssocID="{5CA6F1F5-1DEC-40CE-8985-32887927ED21}" presName="rootText" presStyleLbl="node2" presStyleIdx="23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FB19D68-6BA4-4EB0-8B50-97BAB7461F3B}" type="pres">
      <dgm:prSet presAssocID="{5CA6F1F5-1DEC-40CE-8985-32887927ED21}" presName="rootConnector" presStyleLbl="node2" presStyleIdx="23" presStyleCnt="37"/>
      <dgm:spPr/>
      <dgm:t>
        <a:bodyPr/>
        <a:lstStyle/>
        <a:p>
          <a:endParaRPr lang="hr-HR"/>
        </a:p>
      </dgm:t>
    </dgm:pt>
    <dgm:pt modelId="{61D0989A-D6D8-4915-BCC3-4089A63853C5}" type="pres">
      <dgm:prSet presAssocID="{5CA6F1F5-1DEC-40CE-8985-32887927ED21}" presName="hierChild4" presStyleCnt="0"/>
      <dgm:spPr/>
    </dgm:pt>
    <dgm:pt modelId="{BEB023A0-E688-4E7F-A199-2706D48E0B98}" type="pres">
      <dgm:prSet presAssocID="{5CA6F1F5-1DEC-40CE-8985-32887927ED21}" presName="hierChild5" presStyleCnt="0"/>
      <dgm:spPr/>
    </dgm:pt>
    <dgm:pt modelId="{841F452E-0C3F-429F-A778-862231E1271B}" type="pres">
      <dgm:prSet presAssocID="{B48C170E-0148-4CAE-876D-EA3E9D2A5331}" presName="Name48" presStyleLbl="parChTrans1D2" presStyleIdx="24" presStyleCnt="37"/>
      <dgm:spPr/>
      <dgm:t>
        <a:bodyPr/>
        <a:lstStyle/>
        <a:p>
          <a:endParaRPr lang="hr-HR"/>
        </a:p>
      </dgm:t>
    </dgm:pt>
    <dgm:pt modelId="{214F11FC-71E2-4BEE-91D3-95867E6422CD}" type="pres">
      <dgm:prSet presAssocID="{553035F1-8297-473B-A0BF-1A7AC9359D1B}" presName="hierRoot2" presStyleCnt="0">
        <dgm:presLayoutVars>
          <dgm:hierBranch val="init"/>
        </dgm:presLayoutVars>
      </dgm:prSet>
      <dgm:spPr/>
    </dgm:pt>
    <dgm:pt modelId="{C443EEFD-A695-4F83-95E4-4B1575C3A99F}" type="pres">
      <dgm:prSet presAssocID="{553035F1-8297-473B-A0BF-1A7AC9359D1B}" presName="rootComposite" presStyleCnt="0"/>
      <dgm:spPr/>
    </dgm:pt>
    <dgm:pt modelId="{B020A438-B85B-45F5-BB97-976DEE6BA690}" type="pres">
      <dgm:prSet presAssocID="{553035F1-8297-473B-A0BF-1A7AC9359D1B}" presName="rootText" presStyleLbl="node2" presStyleIdx="24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E2F9B78-7223-4E39-A70F-55DBD5749B62}" type="pres">
      <dgm:prSet presAssocID="{553035F1-8297-473B-A0BF-1A7AC9359D1B}" presName="rootConnector" presStyleLbl="node2" presStyleIdx="24" presStyleCnt="37"/>
      <dgm:spPr/>
      <dgm:t>
        <a:bodyPr/>
        <a:lstStyle/>
        <a:p>
          <a:endParaRPr lang="hr-HR"/>
        </a:p>
      </dgm:t>
    </dgm:pt>
    <dgm:pt modelId="{4B2031EE-44FC-42E9-A9EA-FA984463C73C}" type="pres">
      <dgm:prSet presAssocID="{553035F1-8297-473B-A0BF-1A7AC9359D1B}" presName="hierChild4" presStyleCnt="0"/>
      <dgm:spPr/>
    </dgm:pt>
    <dgm:pt modelId="{75F03FC6-FFDC-488A-8A41-18F544930E2D}" type="pres">
      <dgm:prSet presAssocID="{553035F1-8297-473B-A0BF-1A7AC9359D1B}" presName="hierChild5" presStyleCnt="0"/>
      <dgm:spPr/>
    </dgm:pt>
    <dgm:pt modelId="{42AB3A87-7A61-42A9-B229-9A39B3ECB03D}" type="pres">
      <dgm:prSet presAssocID="{3B2783B1-F211-458F-8E2F-AB2CB27C1733}" presName="Name48" presStyleLbl="parChTrans1D2" presStyleIdx="25" presStyleCnt="37"/>
      <dgm:spPr/>
      <dgm:t>
        <a:bodyPr/>
        <a:lstStyle/>
        <a:p>
          <a:endParaRPr lang="hr-HR"/>
        </a:p>
      </dgm:t>
    </dgm:pt>
    <dgm:pt modelId="{BAD777BE-00D2-44FF-B57D-59F88AC77048}" type="pres">
      <dgm:prSet presAssocID="{8C604845-BCDF-4985-A5CA-AB3D003E0790}" presName="hierRoot2" presStyleCnt="0">
        <dgm:presLayoutVars>
          <dgm:hierBranch val="init"/>
        </dgm:presLayoutVars>
      </dgm:prSet>
      <dgm:spPr/>
    </dgm:pt>
    <dgm:pt modelId="{DAF3574A-0AC2-49DE-AED5-0B67F56070B7}" type="pres">
      <dgm:prSet presAssocID="{8C604845-BCDF-4985-A5CA-AB3D003E0790}" presName="rootComposite" presStyleCnt="0"/>
      <dgm:spPr/>
    </dgm:pt>
    <dgm:pt modelId="{427F9A71-F113-4C57-A5EC-081AA7F641CD}" type="pres">
      <dgm:prSet presAssocID="{8C604845-BCDF-4985-A5CA-AB3D003E0790}" presName="rootText" presStyleLbl="node2" presStyleIdx="25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238B7418-E4E8-4AB1-857D-09ACBA00AE5D}" type="pres">
      <dgm:prSet presAssocID="{8C604845-BCDF-4985-A5CA-AB3D003E0790}" presName="rootConnector" presStyleLbl="node2" presStyleIdx="25" presStyleCnt="37"/>
      <dgm:spPr/>
      <dgm:t>
        <a:bodyPr/>
        <a:lstStyle/>
        <a:p>
          <a:endParaRPr lang="hr-HR"/>
        </a:p>
      </dgm:t>
    </dgm:pt>
    <dgm:pt modelId="{60FB1A44-B65B-47E9-B8FF-474B8AFE9206}" type="pres">
      <dgm:prSet presAssocID="{8C604845-BCDF-4985-A5CA-AB3D003E0790}" presName="hierChild4" presStyleCnt="0"/>
      <dgm:spPr/>
    </dgm:pt>
    <dgm:pt modelId="{CA5EF871-C94F-4B05-90E8-D744D539B7BE}" type="pres">
      <dgm:prSet presAssocID="{8C604845-BCDF-4985-A5CA-AB3D003E0790}" presName="hierChild5" presStyleCnt="0"/>
      <dgm:spPr/>
    </dgm:pt>
    <dgm:pt modelId="{38E1DBC1-3FD8-429D-BF8D-D75D210E56F1}" type="pres">
      <dgm:prSet presAssocID="{0DF253F5-1D79-41CE-BF64-17909174BB98}" presName="Name48" presStyleLbl="parChTrans1D2" presStyleIdx="26" presStyleCnt="37"/>
      <dgm:spPr/>
      <dgm:t>
        <a:bodyPr/>
        <a:lstStyle/>
        <a:p>
          <a:endParaRPr lang="hr-HR"/>
        </a:p>
      </dgm:t>
    </dgm:pt>
    <dgm:pt modelId="{3AC3DA61-BC00-4A8B-92FF-1E500580F4FD}" type="pres">
      <dgm:prSet presAssocID="{43715587-6010-4853-A196-24689B724624}" presName="hierRoot2" presStyleCnt="0">
        <dgm:presLayoutVars>
          <dgm:hierBranch val="init"/>
        </dgm:presLayoutVars>
      </dgm:prSet>
      <dgm:spPr/>
    </dgm:pt>
    <dgm:pt modelId="{A86A597A-D1E8-48C0-9256-8168EEE9E666}" type="pres">
      <dgm:prSet presAssocID="{43715587-6010-4853-A196-24689B724624}" presName="rootComposite" presStyleCnt="0"/>
      <dgm:spPr/>
    </dgm:pt>
    <dgm:pt modelId="{B568AF81-42D0-4FF9-9085-FA1559B30640}" type="pres">
      <dgm:prSet presAssocID="{43715587-6010-4853-A196-24689B724624}" presName="rootText" presStyleLbl="node2" presStyleIdx="26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2DCEE94-DE37-4F73-AE10-EA3E5DBCDA58}" type="pres">
      <dgm:prSet presAssocID="{43715587-6010-4853-A196-24689B724624}" presName="rootConnector" presStyleLbl="node2" presStyleIdx="26" presStyleCnt="37"/>
      <dgm:spPr/>
      <dgm:t>
        <a:bodyPr/>
        <a:lstStyle/>
        <a:p>
          <a:endParaRPr lang="hr-HR"/>
        </a:p>
      </dgm:t>
    </dgm:pt>
    <dgm:pt modelId="{65388FDC-9160-48D4-B4D4-005D9D1FFA94}" type="pres">
      <dgm:prSet presAssocID="{43715587-6010-4853-A196-24689B724624}" presName="hierChild4" presStyleCnt="0"/>
      <dgm:spPr/>
    </dgm:pt>
    <dgm:pt modelId="{69051FF8-1282-4F09-936D-605750ED9CAB}" type="pres">
      <dgm:prSet presAssocID="{43715587-6010-4853-A196-24689B724624}" presName="hierChild5" presStyleCnt="0"/>
      <dgm:spPr/>
    </dgm:pt>
    <dgm:pt modelId="{29E66A01-5722-462A-B814-3A2D0347297D}" type="pres">
      <dgm:prSet presAssocID="{26BAEB56-2484-46E8-83A9-06D3A0B647C3}" presName="Name48" presStyleLbl="parChTrans1D2" presStyleIdx="27" presStyleCnt="37"/>
      <dgm:spPr/>
      <dgm:t>
        <a:bodyPr/>
        <a:lstStyle/>
        <a:p>
          <a:endParaRPr lang="hr-HR"/>
        </a:p>
      </dgm:t>
    </dgm:pt>
    <dgm:pt modelId="{3CF79033-5A1B-42C8-94AF-50EAF3FD93C7}" type="pres">
      <dgm:prSet presAssocID="{69481950-B0EC-452F-B7D2-CF00B2278FF8}" presName="hierRoot2" presStyleCnt="0">
        <dgm:presLayoutVars>
          <dgm:hierBranch val="init"/>
        </dgm:presLayoutVars>
      </dgm:prSet>
      <dgm:spPr/>
    </dgm:pt>
    <dgm:pt modelId="{21ED4321-6CB5-4574-B2A6-8F34FA674A74}" type="pres">
      <dgm:prSet presAssocID="{69481950-B0EC-452F-B7D2-CF00B2278FF8}" presName="rootComposite" presStyleCnt="0"/>
      <dgm:spPr/>
    </dgm:pt>
    <dgm:pt modelId="{C3962F08-4DEE-4A85-BE40-D67B26E1CDF4}" type="pres">
      <dgm:prSet presAssocID="{69481950-B0EC-452F-B7D2-CF00B2278FF8}" presName="rootText" presStyleLbl="node2" presStyleIdx="27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69E2242-A79B-45DF-9E39-13D8633E7F17}" type="pres">
      <dgm:prSet presAssocID="{69481950-B0EC-452F-B7D2-CF00B2278FF8}" presName="rootConnector" presStyleLbl="node2" presStyleIdx="27" presStyleCnt="37"/>
      <dgm:spPr/>
      <dgm:t>
        <a:bodyPr/>
        <a:lstStyle/>
        <a:p>
          <a:endParaRPr lang="hr-HR"/>
        </a:p>
      </dgm:t>
    </dgm:pt>
    <dgm:pt modelId="{F71D6AA3-D36F-4080-8D7E-CE18B1B7E9A7}" type="pres">
      <dgm:prSet presAssocID="{69481950-B0EC-452F-B7D2-CF00B2278FF8}" presName="hierChild4" presStyleCnt="0"/>
      <dgm:spPr/>
    </dgm:pt>
    <dgm:pt modelId="{E132D386-F7EC-488E-9656-237FA75E6A21}" type="pres">
      <dgm:prSet presAssocID="{69481950-B0EC-452F-B7D2-CF00B2278FF8}" presName="hierChild5" presStyleCnt="0"/>
      <dgm:spPr/>
    </dgm:pt>
    <dgm:pt modelId="{4CC96D67-B5CD-4F4C-8A75-264A468C5B9A}" type="pres">
      <dgm:prSet presAssocID="{F0E8766C-F0BA-4EF4-BE0C-D588EED0E841}" presName="Name48" presStyleLbl="parChTrans1D2" presStyleIdx="28" presStyleCnt="37"/>
      <dgm:spPr/>
      <dgm:t>
        <a:bodyPr/>
        <a:lstStyle/>
        <a:p>
          <a:endParaRPr lang="hr-HR"/>
        </a:p>
      </dgm:t>
    </dgm:pt>
    <dgm:pt modelId="{56DD982C-F2CA-4D1E-886E-52FF905A80DE}" type="pres">
      <dgm:prSet presAssocID="{45022411-A11D-4628-AAD8-9B5D1FE00102}" presName="hierRoot2" presStyleCnt="0">
        <dgm:presLayoutVars>
          <dgm:hierBranch val="init"/>
        </dgm:presLayoutVars>
      </dgm:prSet>
      <dgm:spPr/>
    </dgm:pt>
    <dgm:pt modelId="{06B6774E-58D9-4760-88D0-D2E55FBA88A1}" type="pres">
      <dgm:prSet presAssocID="{45022411-A11D-4628-AAD8-9B5D1FE00102}" presName="rootComposite" presStyleCnt="0"/>
      <dgm:spPr/>
    </dgm:pt>
    <dgm:pt modelId="{4806295F-0D9A-4A3C-91EA-E5F2C468BE42}" type="pres">
      <dgm:prSet presAssocID="{45022411-A11D-4628-AAD8-9B5D1FE00102}" presName="rootText" presStyleLbl="node2" presStyleIdx="28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0446D3F-3355-4E2A-97FD-63B1F49E62D9}" type="pres">
      <dgm:prSet presAssocID="{45022411-A11D-4628-AAD8-9B5D1FE00102}" presName="rootConnector" presStyleLbl="node2" presStyleIdx="28" presStyleCnt="37"/>
      <dgm:spPr/>
      <dgm:t>
        <a:bodyPr/>
        <a:lstStyle/>
        <a:p>
          <a:endParaRPr lang="hr-HR"/>
        </a:p>
      </dgm:t>
    </dgm:pt>
    <dgm:pt modelId="{3DA6D0FA-63C8-4518-A9BD-71E4ADBD1D10}" type="pres">
      <dgm:prSet presAssocID="{45022411-A11D-4628-AAD8-9B5D1FE00102}" presName="hierChild4" presStyleCnt="0"/>
      <dgm:spPr/>
    </dgm:pt>
    <dgm:pt modelId="{B0CBC037-20D3-4E75-8FF2-2B554F5B95A7}" type="pres">
      <dgm:prSet presAssocID="{45022411-A11D-4628-AAD8-9B5D1FE00102}" presName="hierChild5" presStyleCnt="0"/>
      <dgm:spPr/>
    </dgm:pt>
    <dgm:pt modelId="{58AB4D49-5084-4C3E-B291-516E1048CBE0}" type="pres">
      <dgm:prSet presAssocID="{AA802C3D-2961-4263-A305-B0A91D7133DB}" presName="Name48" presStyleLbl="parChTrans1D2" presStyleIdx="29" presStyleCnt="37"/>
      <dgm:spPr/>
      <dgm:t>
        <a:bodyPr/>
        <a:lstStyle/>
        <a:p>
          <a:endParaRPr lang="hr-HR"/>
        </a:p>
      </dgm:t>
    </dgm:pt>
    <dgm:pt modelId="{C2BF3B94-F76E-4719-AEE2-390BE3EF36C8}" type="pres">
      <dgm:prSet presAssocID="{97438261-AC91-4F11-ADF7-5CB81CAE8FBB}" presName="hierRoot2" presStyleCnt="0">
        <dgm:presLayoutVars>
          <dgm:hierBranch val="init"/>
        </dgm:presLayoutVars>
      </dgm:prSet>
      <dgm:spPr/>
    </dgm:pt>
    <dgm:pt modelId="{C6452603-C790-4EAD-A8EE-7C3368696F19}" type="pres">
      <dgm:prSet presAssocID="{97438261-AC91-4F11-ADF7-5CB81CAE8FBB}" presName="rootComposite" presStyleCnt="0"/>
      <dgm:spPr/>
    </dgm:pt>
    <dgm:pt modelId="{63ED36C0-F1C4-4FB9-8DC9-6762CE048817}" type="pres">
      <dgm:prSet presAssocID="{97438261-AC91-4F11-ADF7-5CB81CAE8FBB}" presName="rootText" presStyleLbl="node2" presStyleIdx="29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E18B9D9B-C2BC-486A-A304-E1C1B7ACAD2D}" type="pres">
      <dgm:prSet presAssocID="{97438261-AC91-4F11-ADF7-5CB81CAE8FBB}" presName="rootConnector" presStyleLbl="node2" presStyleIdx="29" presStyleCnt="37"/>
      <dgm:spPr/>
      <dgm:t>
        <a:bodyPr/>
        <a:lstStyle/>
        <a:p>
          <a:endParaRPr lang="hr-HR"/>
        </a:p>
      </dgm:t>
    </dgm:pt>
    <dgm:pt modelId="{48792172-6ADB-457F-92E3-5900344DFAD7}" type="pres">
      <dgm:prSet presAssocID="{97438261-AC91-4F11-ADF7-5CB81CAE8FBB}" presName="hierChild4" presStyleCnt="0"/>
      <dgm:spPr/>
    </dgm:pt>
    <dgm:pt modelId="{8630B61A-BC82-480B-8994-06818A23B2F3}" type="pres">
      <dgm:prSet presAssocID="{97438261-AC91-4F11-ADF7-5CB81CAE8FBB}" presName="hierChild5" presStyleCnt="0"/>
      <dgm:spPr/>
    </dgm:pt>
    <dgm:pt modelId="{B3FBBEE2-CAE1-46DE-B810-1D709FC463F5}" type="pres">
      <dgm:prSet presAssocID="{4784B175-4C07-4351-A645-5DD7FC56DBF0}" presName="hierChild3" presStyleCnt="0"/>
      <dgm:spPr/>
    </dgm:pt>
    <dgm:pt modelId="{34DE343D-D761-4CFE-BCCD-5A4B134DCD06}" type="pres">
      <dgm:prSet presAssocID="{7912E30B-2F3E-4C41-A9E1-BB6628B3C7D4}" presName="hierRoot1" presStyleCnt="0">
        <dgm:presLayoutVars>
          <dgm:hierBranch val="hang"/>
        </dgm:presLayoutVars>
      </dgm:prSet>
      <dgm:spPr/>
    </dgm:pt>
    <dgm:pt modelId="{8715379B-1424-40B1-A119-A1F50D60F57A}" type="pres">
      <dgm:prSet presAssocID="{7912E30B-2F3E-4C41-A9E1-BB6628B3C7D4}" presName="rootComposite1" presStyleCnt="0"/>
      <dgm:spPr/>
    </dgm:pt>
    <dgm:pt modelId="{9826EF30-CC5F-4004-A990-24A36AD64C49}" type="pres">
      <dgm:prSet presAssocID="{7912E30B-2F3E-4C41-A9E1-BB6628B3C7D4}" presName="rootText1" presStyleLbl="node0" presStyleIdx="3" presStyleCnt="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777067B6-ADA9-4CBA-A008-3D852681AA0B}" type="pres">
      <dgm:prSet presAssocID="{7912E30B-2F3E-4C41-A9E1-BB6628B3C7D4}" presName="rootConnector1" presStyleLbl="node1" presStyleIdx="0" presStyleCnt="0"/>
      <dgm:spPr/>
      <dgm:t>
        <a:bodyPr/>
        <a:lstStyle/>
        <a:p>
          <a:endParaRPr lang="hr-HR"/>
        </a:p>
      </dgm:t>
    </dgm:pt>
    <dgm:pt modelId="{24949B0C-3C6C-4544-9EEA-3A7621155AD9}" type="pres">
      <dgm:prSet presAssocID="{7912E30B-2F3E-4C41-A9E1-BB6628B3C7D4}" presName="hierChild2" presStyleCnt="0"/>
      <dgm:spPr/>
    </dgm:pt>
    <dgm:pt modelId="{0CC6F321-FD2D-43DF-9673-E5067960D65C}" type="pres">
      <dgm:prSet presAssocID="{AB8E4C39-C810-4F5D-9D3B-FFF5B53B0408}" presName="Name48" presStyleLbl="parChTrans1D2" presStyleIdx="30" presStyleCnt="37"/>
      <dgm:spPr/>
      <dgm:t>
        <a:bodyPr/>
        <a:lstStyle/>
        <a:p>
          <a:endParaRPr lang="hr-HR"/>
        </a:p>
      </dgm:t>
    </dgm:pt>
    <dgm:pt modelId="{BF810CEB-BA77-43AC-87E3-41C531AE2AA4}" type="pres">
      <dgm:prSet presAssocID="{17A2BE90-A385-40D3-B2E6-34B4E387738B}" presName="hierRoot2" presStyleCnt="0">
        <dgm:presLayoutVars>
          <dgm:hierBranch val="init"/>
        </dgm:presLayoutVars>
      </dgm:prSet>
      <dgm:spPr/>
    </dgm:pt>
    <dgm:pt modelId="{6BA0FD0B-DADE-4FC9-81D6-121F85B38A42}" type="pres">
      <dgm:prSet presAssocID="{17A2BE90-A385-40D3-B2E6-34B4E387738B}" presName="rootComposite" presStyleCnt="0"/>
      <dgm:spPr/>
    </dgm:pt>
    <dgm:pt modelId="{64A89FFD-EB82-456F-BF0B-55582229634C}" type="pres">
      <dgm:prSet presAssocID="{17A2BE90-A385-40D3-B2E6-34B4E387738B}" presName="rootText" presStyleLbl="node2" presStyleIdx="30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F00326F-42BA-4A86-9366-B244EA02C2CF}" type="pres">
      <dgm:prSet presAssocID="{17A2BE90-A385-40D3-B2E6-34B4E387738B}" presName="rootConnector" presStyleLbl="node2" presStyleIdx="30" presStyleCnt="37"/>
      <dgm:spPr/>
      <dgm:t>
        <a:bodyPr/>
        <a:lstStyle/>
        <a:p>
          <a:endParaRPr lang="hr-HR"/>
        </a:p>
      </dgm:t>
    </dgm:pt>
    <dgm:pt modelId="{AC3AE6D7-E89A-4009-909D-A408F052A7D6}" type="pres">
      <dgm:prSet presAssocID="{17A2BE90-A385-40D3-B2E6-34B4E387738B}" presName="hierChild4" presStyleCnt="0"/>
      <dgm:spPr/>
    </dgm:pt>
    <dgm:pt modelId="{B3ECA97A-DB20-4D22-88A8-684E60ACE6B5}" type="pres">
      <dgm:prSet presAssocID="{17A2BE90-A385-40D3-B2E6-34B4E387738B}" presName="hierChild5" presStyleCnt="0"/>
      <dgm:spPr/>
    </dgm:pt>
    <dgm:pt modelId="{A5E1A03D-A460-41BC-B42F-C45DA98C4768}" type="pres">
      <dgm:prSet presAssocID="{C043ED28-6906-43CB-9D7C-1B28B6856F5D}" presName="Name48" presStyleLbl="parChTrans1D2" presStyleIdx="31" presStyleCnt="37"/>
      <dgm:spPr/>
      <dgm:t>
        <a:bodyPr/>
        <a:lstStyle/>
        <a:p>
          <a:endParaRPr lang="hr-HR"/>
        </a:p>
      </dgm:t>
    </dgm:pt>
    <dgm:pt modelId="{34BE4F38-6471-4A4F-AF14-1D1B823B2684}" type="pres">
      <dgm:prSet presAssocID="{08082C12-FB32-4472-8FF3-F1389F9100C3}" presName="hierRoot2" presStyleCnt="0">
        <dgm:presLayoutVars>
          <dgm:hierBranch val="init"/>
        </dgm:presLayoutVars>
      </dgm:prSet>
      <dgm:spPr/>
    </dgm:pt>
    <dgm:pt modelId="{7BD39776-7945-4A7A-AF04-EAC3FED013DA}" type="pres">
      <dgm:prSet presAssocID="{08082C12-FB32-4472-8FF3-F1389F9100C3}" presName="rootComposite" presStyleCnt="0"/>
      <dgm:spPr/>
    </dgm:pt>
    <dgm:pt modelId="{8E085047-1A9E-45A9-BE12-94CDE1EC5A65}" type="pres">
      <dgm:prSet presAssocID="{08082C12-FB32-4472-8FF3-F1389F9100C3}" presName="rootText" presStyleLbl="node2" presStyleIdx="31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F3E4F31E-862A-4BAE-B202-9A68F1A57846}" type="pres">
      <dgm:prSet presAssocID="{08082C12-FB32-4472-8FF3-F1389F9100C3}" presName="rootConnector" presStyleLbl="node2" presStyleIdx="31" presStyleCnt="37"/>
      <dgm:spPr/>
      <dgm:t>
        <a:bodyPr/>
        <a:lstStyle/>
        <a:p>
          <a:endParaRPr lang="hr-HR"/>
        </a:p>
      </dgm:t>
    </dgm:pt>
    <dgm:pt modelId="{AEBA7934-5619-4526-933D-198131FEA9A1}" type="pres">
      <dgm:prSet presAssocID="{08082C12-FB32-4472-8FF3-F1389F9100C3}" presName="hierChild4" presStyleCnt="0"/>
      <dgm:spPr/>
    </dgm:pt>
    <dgm:pt modelId="{6B82DA9B-052F-4C24-9C58-D2B69382C2EC}" type="pres">
      <dgm:prSet presAssocID="{08082C12-FB32-4472-8FF3-F1389F9100C3}" presName="hierChild5" presStyleCnt="0"/>
      <dgm:spPr/>
    </dgm:pt>
    <dgm:pt modelId="{698B8A27-129A-4538-836B-F50450072B48}" type="pres">
      <dgm:prSet presAssocID="{7912E30B-2F3E-4C41-A9E1-BB6628B3C7D4}" presName="hierChild3" presStyleCnt="0"/>
      <dgm:spPr/>
    </dgm:pt>
    <dgm:pt modelId="{51E0FEC9-BDE9-4331-82C6-E9FED612293C}" type="pres">
      <dgm:prSet presAssocID="{7476DEB7-FEB8-4C7F-9C1D-580433225A1B}" presName="hierRoot1" presStyleCnt="0">
        <dgm:presLayoutVars>
          <dgm:hierBranch val="hang"/>
        </dgm:presLayoutVars>
      </dgm:prSet>
      <dgm:spPr/>
    </dgm:pt>
    <dgm:pt modelId="{E8661865-679C-42CB-9A37-356022DF82B1}" type="pres">
      <dgm:prSet presAssocID="{7476DEB7-FEB8-4C7F-9C1D-580433225A1B}" presName="rootComposite1" presStyleCnt="0"/>
      <dgm:spPr/>
    </dgm:pt>
    <dgm:pt modelId="{5C48970E-E5CB-4722-97CF-502BAE96ADBF}" type="pres">
      <dgm:prSet presAssocID="{7476DEB7-FEB8-4C7F-9C1D-580433225A1B}" presName="rootText1" presStyleLbl="node0" presStyleIdx="4" presStyleCnt="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D0D24707-A32B-4162-AB18-A0CB11DE3DBD}" type="pres">
      <dgm:prSet presAssocID="{7476DEB7-FEB8-4C7F-9C1D-580433225A1B}" presName="rootConnector1" presStyleLbl="node1" presStyleIdx="0" presStyleCnt="0"/>
      <dgm:spPr/>
      <dgm:t>
        <a:bodyPr/>
        <a:lstStyle/>
        <a:p>
          <a:endParaRPr lang="hr-HR"/>
        </a:p>
      </dgm:t>
    </dgm:pt>
    <dgm:pt modelId="{6D811A4F-E632-42F2-9279-2C9FE8E94E56}" type="pres">
      <dgm:prSet presAssocID="{7476DEB7-FEB8-4C7F-9C1D-580433225A1B}" presName="hierChild2" presStyleCnt="0"/>
      <dgm:spPr/>
    </dgm:pt>
    <dgm:pt modelId="{0FF05D0D-FAF5-49C6-92B8-9337248EADE2}" type="pres">
      <dgm:prSet presAssocID="{073C2870-46EF-4D9A-AEA7-93E06FCB14D3}" presName="Name48" presStyleLbl="parChTrans1D2" presStyleIdx="32" presStyleCnt="37"/>
      <dgm:spPr/>
      <dgm:t>
        <a:bodyPr/>
        <a:lstStyle/>
        <a:p>
          <a:endParaRPr lang="hr-HR"/>
        </a:p>
      </dgm:t>
    </dgm:pt>
    <dgm:pt modelId="{C0AB6307-6B32-46D8-A89B-1D59F40DD071}" type="pres">
      <dgm:prSet presAssocID="{1C115C97-E945-4111-96F6-6676FBEC6681}" presName="hierRoot2" presStyleCnt="0">
        <dgm:presLayoutVars>
          <dgm:hierBranch val="init"/>
        </dgm:presLayoutVars>
      </dgm:prSet>
      <dgm:spPr/>
    </dgm:pt>
    <dgm:pt modelId="{346DF983-0F0F-4551-BF6D-4AEFA69CD5DC}" type="pres">
      <dgm:prSet presAssocID="{1C115C97-E945-4111-96F6-6676FBEC6681}" presName="rootComposite" presStyleCnt="0"/>
      <dgm:spPr/>
    </dgm:pt>
    <dgm:pt modelId="{28725A6F-DC14-442C-B3B7-0611CC9DE0E8}" type="pres">
      <dgm:prSet presAssocID="{1C115C97-E945-4111-96F6-6676FBEC6681}" presName="rootText" presStyleLbl="node2" presStyleIdx="32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EB23669-52BC-4607-A79E-A25C95FC767E}" type="pres">
      <dgm:prSet presAssocID="{1C115C97-E945-4111-96F6-6676FBEC6681}" presName="rootConnector" presStyleLbl="node2" presStyleIdx="32" presStyleCnt="37"/>
      <dgm:spPr/>
      <dgm:t>
        <a:bodyPr/>
        <a:lstStyle/>
        <a:p>
          <a:endParaRPr lang="hr-HR"/>
        </a:p>
      </dgm:t>
    </dgm:pt>
    <dgm:pt modelId="{7C6E2A3C-7643-4FEC-8DA9-DF0D1D8B8A62}" type="pres">
      <dgm:prSet presAssocID="{1C115C97-E945-4111-96F6-6676FBEC6681}" presName="hierChild4" presStyleCnt="0"/>
      <dgm:spPr/>
    </dgm:pt>
    <dgm:pt modelId="{253D22A9-1455-49C9-B00A-4B49E765E99D}" type="pres">
      <dgm:prSet presAssocID="{1C115C97-E945-4111-96F6-6676FBEC6681}" presName="hierChild5" presStyleCnt="0"/>
      <dgm:spPr/>
    </dgm:pt>
    <dgm:pt modelId="{452E4E62-1841-4537-BF2B-E557F9B0CEF1}" type="pres">
      <dgm:prSet presAssocID="{69AEF70D-7035-4B9D-BDD3-1AFA5FE967E9}" presName="Name48" presStyleLbl="parChTrans1D2" presStyleIdx="33" presStyleCnt="37"/>
      <dgm:spPr/>
      <dgm:t>
        <a:bodyPr/>
        <a:lstStyle/>
        <a:p>
          <a:endParaRPr lang="hr-HR"/>
        </a:p>
      </dgm:t>
    </dgm:pt>
    <dgm:pt modelId="{61AA2F88-020D-4FE7-8637-E5199DABA929}" type="pres">
      <dgm:prSet presAssocID="{BBBAD906-1614-4569-AD74-638848A6E63F}" presName="hierRoot2" presStyleCnt="0">
        <dgm:presLayoutVars>
          <dgm:hierBranch val="init"/>
        </dgm:presLayoutVars>
      </dgm:prSet>
      <dgm:spPr/>
    </dgm:pt>
    <dgm:pt modelId="{DFEA0A0E-050C-4C48-A58C-6238ED7ED611}" type="pres">
      <dgm:prSet presAssocID="{BBBAD906-1614-4569-AD74-638848A6E63F}" presName="rootComposite" presStyleCnt="0"/>
      <dgm:spPr/>
    </dgm:pt>
    <dgm:pt modelId="{A8CDE2AA-F09D-45B3-9325-6822F0AF0F0D}" type="pres">
      <dgm:prSet presAssocID="{BBBAD906-1614-4569-AD74-638848A6E63F}" presName="rootText" presStyleLbl="node2" presStyleIdx="33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3396E7C-861B-424A-ABA1-DC9D0679592C}" type="pres">
      <dgm:prSet presAssocID="{BBBAD906-1614-4569-AD74-638848A6E63F}" presName="rootConnector" presStyleLbl="node2" presStyleIdx="33" presStyleCnt="37"/>
      <dgm:spPr/>
      <dgm:t>
        <a:bodyPr/>
        <a:lstStyle/>
        <a:p>
          <a:endParaRPr lang="hr-HR"/>
        </a:p>
      </dgm:t>
    </dgm:pt>
    <dgm:pt modelId="{E13EBE67-1AF4-43B4-8AE9-0F1A8B04E5BD}" type="pres">
      <dgm:prSet presAssocID="{BBBAD906-1614-4569-AD74-638848A6E63F}" presName="hierChild4" presStyleCnt="0"/>
      <dgm:spPr/>
    </dgm:pt>
    <dgm:pt modelId="{5B2BA00E-ADE1-45BA-9039-DB0A943C7357}" type="pres">
      <dgm:prSet presAssocID="{BBBAD906-1614-4569-AD74-638848A6E63F}" presName="hierChild5" presStyleCnt="0"/>
      <dgm:spPr/>
    </dgm:pt>
    <dgm:pt modelId="{5FF3CB1E-B43B-4FAA-A1FC-2449D736384F}" type="pres">
      <dgm:prSet presAssocID="{6A7E4FB6-53DC-4356-82F5-44F23C837603}" presName="Name48" presStyleLbl="parChTrans1D2" presStyleIdx="34" presStyleCnt="37"/>
      <dgm:spPr/>
      <dgm:t>
        <a:bodyPr/>
        <a:lstStyle/>
        <a:p>
          <a:endParaRPr lang="hr-HR"/>
        </a:p>
      </dgm:t>
    </dgm:pt>
    <dgm:pt modelId="{18789B03-D94F-4472-A22B-1AF58C5E613E}" type="pres">
      <dgm:prSet presAssocID="{2BE946FF-9F7A-4F71-B8E7-34B4180F04AC}" presName="hierRoot2" presStyleCnt="0">
        <dgm:presLayoutVars>
          <dgm:hierBranch val="init"/>
        </dgm:presLayoutVars>
      </dgm:prSet>
      <dgm:spPr/>
    </dgm:pt>
    <dgm:pt modelId="{B584A16D-E150-456A-BC2A-0FD2A9EA8F93}" type="pres">
      <dgm:prSet presAssocID="{2BE946FF-9F7A-4F71-B8E7-34B4180F04AC}" presName="rootComposite" presStyleCnt="0"/>
      <dgm:spPr/>
    </dgm:pt>
    <dgm:pt modelId="{BD97D26D-3D8B-4B5B-9D2B-3E0F69970FD0}" type="pres">
      <dgm:prSet presAssocID="{2BE946FF-9F7A-4F71-B8E7-34B4180F04AC}" presName="rootText" presStyleLbl="node2" presStyleIdx="34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F5248186-8C53-48FD-AF69-2DE1A184D0FB}" type="pres">
      <dgm:prSet presAssocID="{2BE946FF-9F7A-4F71-B8E7-34B4180F04AC}" presName="rootConnector" presStyleLbl="node2" presStyleIdx="34" presStyleCnt="37"/>
      <dgm:spPr/>
      <dgm:t>
        <a:bodyPr/>
        <a:lstStyle/>
        <a:p>
          <a:endParaRPr lang="hr-HR"/>
        </a:p>
      </dgm:t>
    </dgm:pt>
    <dgm:pt modelId="{DA1FCA63-2603-4C9F-90D4-EDD8669B500C}" type="pres">
      <dgm:prSet presAssocID="{2BE946FF-9F7A-4F71-B8E7-34B4180F04AC}" presName="hierChild4" presStyleCnt="0"/>
      <dgm:spPr/>
    </dgm:pt>
    <dgm:pt modelId="{3009104D-66D4-4C8C-B199-26A783A421A9}" type="pres">
      <dgm:prSet presAssocID="{2BE946FF-9F7A-4F71-B8E7-34B4180F04AC}" presName="hierChild5" presStyleCnt="0"/>
      <dgm:spPr/>
    </dgm:pt>
    <dgm:pt modelId="{C01B2426-E438-4968-9976-D43C0CE1E914}" type="pres">
      <dgm:prSet presAssocID="{DFE2C7A0-0D5E-4E3C-8D8F-8B92973C4AD4}" presName="Name48" presStyleLbl="parChTrans1D2" presStyleIdx="35" presStyleCnt="37"/>
      <dgm:spPr/>
      <dgm:t>
        <a:bodyPr/>
        <a:lstStyle/>
        <a:p>
          <a:endParaRPr lang="hr-HR"/>
        </a:p>
      </dgm:t>
    </dgm:pt>
    <dgm:pt modelId="{2FBAF9BA-BFDB-45B2-95A5-2478F8143D83}" type="pres">
      <dgm:prSet presAssocID="{858DB4F5-C43D-4729-BE72-B42DC974F50F}" presName="hierRoot2" presStyleCnt="0">
        <dgm:presLayoutVars>
          <dgm:hierBranch val="init"/>
        </dgm:presLayoutVars>
      </dgm:prSet>
      <dgm:spPr/>
    </dgm:pt>
    <dgm:pt modelId="{BD1BB70D-1DED-41A6-A381-7590036AE0D7}" type="pres">
      <dgm:prSet presAssocID="{858DB4F5-C43D-4729-BE72-B42DC974F50F}" presName="rootComposite" presStyleCnt="0"/>
      <dgm:spPr/>
    </dgm:pt>
    <dgm:pt modelId="{508DCE3A-5F0B-4003-BB8A-2E396D06AFC1}" type="pres">
      <dgm:prSet presAssocID="{858DB4F5-C43D-4729-BE72-B42DC974F50F}" presName="rootText" presStyleLbl="node2" presStyleIdx="35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564B194-02B5-4498-9D8B-368118E63A22}" type="pres">
      <dgm:prSet presAssocID="{858DB4F5-C43D-4729-BE72-B42DC974F50F}" presName="rootConnector" presStyleLbl="node2" presStyleIdx="35" presStyleCnt="37"/>
      <dgm:spPr/>
      <dgm:t>
        <a:bodyPr/>
        <a:lstStyle/>
        <a:p>
          <a:endParaRPr lang="hr-HR"/>
        </a:p>
      </dgm:t>
    </dgm:pt>
    <dgm:pt modelId="{5D007B5F-B663-452B-9A22-B39E04956077}" type="pres">
      <dgm:prSet presAssocID="{858DB4F5-C43D-4729-BE72-B42DC974F50F}" presName="hierChild4" presStyleCnt="0"/>
      <dgm:spPr/>
    </dgm:pt>
    <dgm:pt modelId="{BB95577E-E0CA-4A17-9CB5-4864B6F77055}" type="pres">
      <dgm:prSet presAssocID="{858DB4F5-C43D-4729-BE72-B42DC974F50F}" presName="hierChild5" presStyleCnt="0"/>
      <dgm:spPr/>
    </dgm:pt>
    <dgm:pt modelId="{8F11D025-936B-44FD-8A02-4F2C30E8CFC6}" type="pres">
      <dgm:prSet presAssocID="{35C3AD41-1D5B-469A-A2C3-42990688ADFE}" presName="Name48" presStyleLbl="parChTrans1D2" presStyleIdx="36" presStyleCnt="37"/>
      <dgm:spPr/>
      <dgm:t>
        <a:bodyPr/>
        <a:lstStyle/>
        <a:p>
          <a:endParaRPr lang="hr-HR"/>
        </a:p>
      </dgm:t>
    </dgm:pt>
    <dgm:pt modelId="{5DD864CF-0025-45A1-B1B3-CAD1F45C23D4}" type="pres">
      <dgm:prSet presAssocID="{19A645C6-EE67-475E-BB1B-514D8B6882E5}" presName="hierRoot2" presStyleCnt="0">
        <dgm:presLayoutVars>
          <dgm:hierBranch val="init"/>
        </dgm:presLayoutVars>
      </dgm:prSet>
      <dgm:spPr/>
    </dgm:pt>
    <dgm:pt modelId="{F683937C-D86B-4DD1-8B5F-C9F27B95A94C}" type="pres">
      <dgm:prSet presAssocID="{19A645C6-EE67-475E-BB1B-514D8B6882E5}" presName="rootComposite" presStyleCnt="0"/>
      <dgm:spPr/>
    </dgm:pt>
    <dgm:pt modelId="{7FD404AC-0BB7-40D0-AD59-81E997FBE58E}" type="pres">
      <dgm:prSet presAssocID="{19A645C6-EE67-475E-BB1B-514D8B6882E5}" presName="rootText" presStyleLbl="node2" presStyleIdx="36" presStyleCnt="3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752BE51C-CDF0-49C3-A15F-74D8FA62575F}" type="pres">
      <dgm:prSet presAssocID="{19A645C6-EE67-475E-BB1B-514D8B6882E5}" presName="rootConnector" presStyleLbl="node2" presStyleIdx="36" presStyleCnt="37"/>
      <dgm:spPr/>
      <dgm:t>
        <a:bodyPr/>
        <a:lstStyle/>
        <a:p>
          <a:endParaRPr lang="hr-HR"/>
        </a:p>
      </dgm:t>
    </dgm:pt>
    <dgm:pt modelId="{1E269B4D-962D-4580-A3EF-EE45E39C40E5}" type="pres">
      <dgm:prSet presAssocID="{19A645C6-EE67-475E-BB1B-514D8B6882E5}" presName="hierChild4" presStyleCnt="0"/>
      <dgm:spPr/>
    </dgm:pt>
    <dgm:pt modelId="{D6348465-97F5-4C2A-A3C0-84AADA678B68}" type="pres">
      <dgm:prSet presAssocID="{19A645C6-EE67-475E-BB1B-514D8B6882E5}" presName="hierChild5" presStyleCnt="0"/>
      <dgm:spPr/>
    </dgm:pt>
    <dgm:pt modelId="{33729A6A-6344-46CE-8DCD-B6E52C1EC110}" type="pres">
      <dgm:prSet presAssocID="{7476DEB7-FEB8-4C7F-9C1D-580433225A1B}" presName="hierChild3" presStyleCnt="0"/>
      <dgm:spPr/>
    </dgm:pt>
  </dgm:ptLst>
  <dgm:cxnLst>
    <dgm:cxn modelId="{8C849F2F-F786-4122-83CD-429081A5B3BA}" type="presOf" srcId="{45022411-A11D-4628-AAD8-9B5D1FE00102}" destId="{4806295F-0D9A-4A3C-91EA-E5F2C468BE42}" srcOrd="0" destOrd="0" presId="urn:microsoft.com/office/officeart/2005/8/layout/orgChart1"/>
    <dgm:cxn modelId="{F5003A99-3705-4093-8BC6-E2654746A786}" type="presOf" srcId="{2BE946FF-9F7A-4F71-B8E7-34B4180F04AC}" destId="{BD97D26D-3D8B-4B5B-9D2B-3E0F69970FD0}" srcOrd="0" destOrd="0" presId="urn:microsoft.com/office/officeart/2005/8/layout/orgChart1"/>
    <dgm:cxn modelId="{2E672DA2-4E95-4B7D-B5AF-AA6801E33C22}" type="presOf" srcId="{98F0D224-2BDD-4F9E-85DF-95183E8EEBA9}" destId="{F094F70E-3570-4D09-B6EA-E2099C659413}" srcOrd="0" destOrd="0" presId="urn:microsoft.com/office/officeart/2005/8/layout/orgChart1"/>
    <dgm:cxn modelId="{9669165C-0A7F-4ADC-843B-225897FE617E}" srcId="{4784B175-4C07-4351-A645-5DD7FC56DBF0}" destId="{172A0959-D34F-4E06-98F2-E1A58F15FFA1}" srcOrd="1" destOrd="0" parTransId="{3539936A-C85B-4716-905F-CC640271143F}" sibTransId="{D84049BD-CDAA-4B34-8324-58D0FF569DB1}"/>
    <dgm:cxn modelId="{07262C7A-8DD6-430F-BC09-DC3970D161DA}" type="presOf" srcId="{4784B175-4C07-4351-A645-5DD7FC56DBF0}" destId="{E11580F5-1582-418B-8E08-9270C9AB4748}" srcOrd="0" destOrd="0" presId="urn:microsoft.com/office/officeart/2005/8/layout/orgChart1"/>
    <dgm:cxn modelId="{A4D4A32E-1066-4885-96B9-AF7B11FF6E98}" srcId="{4784B175-4C07-4351-A645-5DD7FC56DBF0}" destId="{5CA6F1F5-1DEC-40CE-8985-32887927ED21}" srcOrd="2" destOrd="0" parTransId="{2402A976-93CE-489A-978E-35BDB4E7B25D}" sibTransId="{FB3435A3-5CDB-4F0E-A37C-7DC5978D9E86}"/>
    <dgm:cxn modelId="{CEE2985E-1AD1-49BE-898D-BDFCB8292C70}" type="presOf" srcId="{B1EA74F0-798E-450B-A176-A2B33AF46E18}" destId="{90C69908-5682-4E5E-B13B-88F5514FCA3F}" srcOrd="1" destOrd="0" presId="urn:microsoft.com/office/officeart/2005/8/layout/orgChart1"/>
    <dgm:cxn modelId="{6548F7C1-4CD2-4BEE-9FD5-880C4C059780}" type="presOf" srcId="{C043ED28-6906-43CB-9D7C-1B28B6856F5D}" destId="{A5E1A03D-A460-41BC-B42F-C45DA98C4768}" srcOrd="0" destOrd="0" presId="urn:microsoft.com/office/officeart/2005/8/layout/orgChart1"/>
    <dgm:cxn modelId="{9EF11132-E011-4F6F-9689-970D08AA3FE4}" srcId="{E3113DBC-4924-4A0A-B58B-D2F5888DF7B5}" destId="{7476DEB7-FEB8-4C7F-9C1D-580433225A1B}" srcOrd="4" destOrd="0" parTransId="{821D5CAF-7FB7-46BF-ABFE-CC397D702C30}" sibTransId="{CEB05920-9AB0-41BB-8E9D-0D2FB3FBA33F}"/>
    <dgm:cxn modelId="{9E47C41F-434C-41B6-87D1-C3DA8AC485FD}" srcId="{7476DEB7-FEB8-4C7F-9C1D-580433225A1B}" destId="{858DB4F5-C43D-4729-BE72-B42DC974F50F}" srcOrd="3" destOrd="0" parTransId="{DFE2C7A0-0D5E-4E3C-8D8F-8B92973C4AD4}" sibTransId="{12043C6D-DB98-4889-88FC-8D7AC28E3E95}"/>
    <dgm:cxn modelId="{5807762A-FB4C-436B-A7FC-BF806359E2DC}" type="presOf" srcId="{172A0959-D34F-4E06-98F2-E1A58F15FFA1}" destId="{0A2D8997-763D-44C8-8AB1-3B066FE8E4E4}" srcOrd="0" destOrd="0" presId="urn:microsoft.com/office/officeart/2005/8/layout/orgChart1"/>
    <dgm:cxn modelId="{B880E08D-73F1-435F-AC32-6C45C93FFF63}" type="presOf" srcId="{DD38055F-DD06-4B9B-A0A0-B5DB229440CC}" destId="{034C9768-3DA2-46BB-8899-9FD482241F97}" srcOrd="0" destOrd="0" presId="urn:microsoft.com/office/officeart/2005/8/layout/orgChart1"/>
    <dgm:cxn modelId="{C4E9B3BD-7EAA-4D46-AA4B-7B4D1E34C3ED}" type="presOf" srcId="{3CE482C3-E44C-4194-8F32-193A23C3DE78}" destId="{BBF63E6A-0657-4A11-A605-7EEB81B39FBF}" srcOrd="0" destOrd="0" presId="urn:microsoft.com/office/officeart/2005/8/layout/orgChart1"/>
    <dgm:cxn modelId="{AF6B37AF-8648-4764-B0E8-AA740728511B}" type="presOf" srcId="{858DB4F5-C43D-4729-BE72-B42DC974F50F}" destId="{508DCE3A-5F0B-4003-BB8A-2E396D06AFC1}" srcOrd="0" destOrd="0" presId="urn:microsoft.com/office/officeart/2005/8/layout/orgChart1"/>
    <dgm:cxn modelId="{17D7EA68-6447-42D9-BF48-5BFA51D07C8D}" srcId="{7476DEB7-FEB8-4C7F-9C1D-580433225A1B}" destId="{19A645C6-EE67-475E-BB1B-514D8B6882E5}" srcOrd="4" destOrd="0" parTransId="{35C3AD41-1D5B-469A-A2C3-42990688ADFE}" sibTransId="{F30D5A7A-9E76-476D-AD5D-9095AE65C4CB}"/>
    <dgm:cxn modelId="{6D209DF5-C135-4940-BB89-6B47F2306140}" type="presOf" srcId="{53152D9B-1B8D-4FEE-9707-071B74C62355}" destId="{820D0014-547D-4792-9636-655741D84B73}" srcOrd="0" destOrd="0" presId="urn:microsoft.com/office/officeart/2005/8/layout/orgChart1"/>
    <dgm:cxn modelId="{67FDA4EC-8281-418F-B258-BC94AF0E35B9}" type="presOf" srcId="{3619AFE4-31C5-4318-B458-FA5541C5F065}" destId="{AA6B4846-EBF7-4AF3-8601-46E1A2A789C6}" srcOrd="1" destOrd="0" presId="urn:microsoft.com/office/officeart/2005/8/layout/orgChart1"/>
    <dgm:cxn modelId="{A255622F-E686-464B-88F8-0BAB3B766414}" srcId="{E3113DBC-4924-4A0A-B58B-D2F5888DF7B5}" destId="{7912E30B-2F3E-4C41-A9E1-BB6628B3C7D4}" srcOrd="3" destOrd="0" parTransId="{A983B81C-19C2-406C-8DAF-1994E1B57021}" sibTransId="{1B022B8B-9E1C-44FC-8A33-1044A5B55262}"/>
    <dgm:cxn modelId="{8DED0AD3-1BB5-4D06-8F77-6742999E72C8}" type="presOf" srcId="{7476DEB7-FEB8-4C7F-9C1D-580433225A1B}" destId="{5C48970E-E5CB-4722-97CF-502BAE96ADBF}" srcOrd="0" destOrd="0" presId="urn:microsoft.com/office/officeart/2005/8/layout/orgChart1"/>
    <dgm:cxn modelId="{3B7D645B-5063-497A-90A2-D920151B209B}" type="presOf" srcId="{DFE2C7A0-0D5E-4E3C-8D8F-8B92973C4AD4}" destId="{C01B2426-E438-4968-9976-D43C0CE1E914}" srcOrd="0" destOrd="0" presId="urn:microsoft.com/office/officeart/2005/8/layout/orgChart1"/>
    <dgm:cxn modelId="{92537D74-8414-47E2-BA91-55A9033FD886}" type="presOf" srcId="{034B9437-ED4C-495F-9EFA-2EE47371DF16}" destId="{13F0BE15-8A21-4F62-A086-CA42D4A96E51}" srcOrd="0" destOrd="0" presId="urn:microsoft.com/office/officeart/2005/8/layout/orgChart1"/>
    <dgm:cxn modelId="{7A214D86-7DCD-4F2B-B4D0-E3C1A18DAF55}" type="presOf" srcId="{E7F2D886-8D28-498A-9996-28BAA755FDBB}" destId="{600B032D-6A18-4D27-8ABB-96C94F06121A}" srcOrd="0" destOrd="0" presId="urn:microsoft.com/office/officeart/2005/8/layout/orgChart1"/>
    <dgm:cxn modelId="{49DF077D-F110-4AFB-92F7-611E689AAA11}" type="presOf" srcId="{7EEC9778-62CA-4B7F-AE46-579B0C2521C2}" destId="{284A525F-EC3B-405C-99E3-535A27C41970}" srcOrd="0" destOrd="0" presId="urn:microsoft.com/office/officeart/2005/8/layout/orgChart1"/>
    <dgm:cxn modelId="{A7B0112F-A331-415F-B52C-02B3BCE840B6}" srcId="{98F0D224-2BDD-4F9E-85DF-95183E8EEBA9}" destId="{B65883A4-0AB1-4252-BC13-735767D1CC76}" srcOrd="11" destOrd="0" parTransId="{37B22E15-6CC9-4DD3-B78B-CE566B47D5E3}" sibTransId="{7536F2F4-EAC1-4BF0-9BDA-45AD697EAF1D}"/>
    <dgm:cxn modelId="{61676CCC-EEDD-4B53-AE54-226C987229A7}" type="presOf" srcId="{7912E30B-2F3E-4C41-A9E1-BB6628B3C7D4}" destId="{9826EF30-CC5F-4004-A990-24A36AD64C49}" srcOrd="0" destOrd="0" presId="urn:microsoft.com/office/officeart/2005/8/layout/orgChart1"/>
    <dgm:cxn modelId="{626916B2-FDD6-4D50-A0EC-84BD5468342A}" type="presOf" srcId="{3CE482C3-E44C-4194-8F32-193A23C3DE78}" destId="{9E88D152-FEAD-4288-A293-01F0EBC82104}" srcOrd="1" destOrd="0" presId="urn:microsoft.com/office/officeart/2005/8/layout/orgChart1"/>
    <dgm:cxn modelId="{0F0FFFFA-4498-4018-8B50-D9BAF3D1472A}" type="presOf" srcId="{3539936A-C85B-4716-905F-CC640271143F}" destId="{DB244FDB-DBB6-4004-ADD0-BBBE7272F234}" srcOrd="0" destOrd="0" presId="urn:microsoft.com/office/officeart/2005/8/layout/orgChart1"/>
    <dgm:cxn modelId="{985DAFF2-917B-4364-91A6-C171E3D44ACB}" srcId="{98F0D224-2BDD-4F9E-85DF-95183E8EEBA9}" destId="{7EEC9778-62CA-4B7F-AE46-579B0C2521C2}" srcOrd="4" destOrd="0" parTransId="{EA1E993C-31DA-4A69-9EC5-6269EA5742FD}" sibTransId="{3325EF62-5780-4EA3-9B93-DADCA511ECAC}"/>
    <dgm:cxn modelId="{FB79E842-1B2A-45EF-9736-C25B8A80C419}" srcId="{D7E2228A-AD9B-4FAE-9EF0-13560612F668}" destId="{3CE482C3-E44C-4194-8F32-193A23C3DE78}" srcOrd="1" destOrd="0" parTransId="{AFD0B48B-9468-46F7-9C63-7679667F6899}" sibTransId="{BA618B63-579A-4E0B-B1BC-13918865E708}"/>
    <dgm:cxn modelId="{E4EF9BBB-1FA6-4F35-AC93-5AEBA2D21E87}" srcId="{4784B175-4C07-4351-A645-5DD7FC56DBF0}" destId="{97438261-AC91-4F11-ADF7-5CB81CAE8FBB}" srcOrd="8" destOrd="0" parTransId="{AA802C3D-2961-4263-A305-B0A91D7133DB}" sibTransId="{80B6C731-3CFB-4760-BA07-9A1384E3A43D}"/>
    <dgm:cxn modelId="{8D90D4D7-6E78-4276-BDEF-EF62BF023BE7}" type="presOf" srcId="{05E2B426-C615-4C4B-9D1D-5FC43B5801ED}" destId="{32EBB46E-E92C-49A5-B158-031EBA5A633B}" srcOrd="1" destOrd="0" presId="urn:microsoft.com/office/officeart/2005/8/layout/orgChart1"/>
    <dgm:cxn modelId="{58EF0EE8-7E37-449C-BF73-74A3D6F3D866}" srcId="{98F0D224-2BDD-4F9E-85DF-95183E8EEBA9}" destId="{59516EEE-A2C0-4273-AD9C-7F8D95375F68}" srcOrd="3" destOrd="0" parTransId="{7D7E1380-E428-4718-B3C6-6D605B28A887}" sibTransId="{F3D8937F-2849-4AF1-B2D0-F740A1B86A48}"/>
    <dgm:cxn modelId="{32DEF6BF-C323-4AF2-A106-20C012E2CAA6}" type="presOf" srcId="{44469AF0-62DF-4092-8B3D-CC8CF4594047}" destId="{4C6B237D-481F-4404-8C22-CAE3F9D969D7}" srcOrd="1" destOrd="0" presId="urn:microsoft.com/office/officeart/2005/8/layout/orgChart1"/>
    <dgm:cxn modelId="{06D69A8C-D909-4638-944A-01B2D1B60FB0}" type="presOf" srcId="{26BAEB56-2484-46E8-83A9-06D3A0B647C3}" destId="{29E66A01-5722-462A-B814-3A2D0347297D}" srcOrd="0" destOrd="0" presId="urn:microsoft.com/office/officeart/2005/8/layout/orgChart1"/>
    <dgm:cxn modelId="{E1D2666F-6772-4516-A8A1-10D88C867D3D}" type="presOf" srcId="{3539897A-4CF2-4A9C-AACA-09C808015F01}" destId="{AD8F0A76-EC94-4EAF-B013-5A43CA4AA7E2}" srcOrd="1" destOrd="0" presId="urn:microsoft.com/office/officeart/2005/8/layout/orgChart1"/>
    <dgm:cxn modelId="{C18B2F05-2D96-416E-80B5-1B6364C73454}" type="presOf" srcId="{8C604845-BCDF-4985-A5CA-AB3D003E0790}" destId="{238B7418-E4E8-4AB1-857D-09ACBA00AE5D}" srcOrd="1" destOrd="0" presId="urn:microsoft.com/office/officeart/2005/8/layout/orgChart1"/>
    <dgm:cxn modelId="{488457B8-4412-49B3-AF05-D39C8BB12B44}" type="presOf" srcId="{822353CA-7DF6-4BB6-A840-97A2C43F6C87}" destId="{7522760F-9DDB-4C5D-9F08-CB59BB2419ED}" srcOrd="0" destOrd="0" presId="urn:microsoft.com/office/officeart/2005/8/layout/orgChart1"/>
    <dgm:cxn modelId="{A9ABC915-82D1-439A-BFCB-DA1FF127A906}" type="presOf" srcId="{423F8E4A-4185-4B0D-B4CB-AFE0FD744B48}" destId="{6A6A10A2-ACB1-440F-94D2-0EBD1C1C344D}" srcOrd="0" destOrd="0" presId="urn:microsoft.com/office/officeart/2005/8/layout/orgChart1"/>
    <dgm:cxn modelId="{0C30B331-1C87-460B-ACE5-F5396AB9A60F}" srcId="{98F0D224-2BDD-4F9E-85DF-95183E8EEBA9}" destId="{DD38055F-DD06-4B9B-A0A0-B5DB229440CC}" srcOrd="13" destOrd="0" parTransId="{571C5469-1031-4426-BE4D-B1E8214E3007}" sibTransId="{83613C70-9B60-4F98-A25B-5E334C4C4F78}"/>
    <dgm:cxn modelId="{E4ED0994-71E7-4D45-94BC-542D3DCD91D0}" type="presOf" srcId="{17A2BE90-A385-40D3-B2E6-34B4E387738B}" destId="{8F00326F-42BA-4A86-9366-B244EA02C2CF}" srcOrd="1" destOrd="0" presId="urn:microsoft.com/office/officeart/2005/8/layout/orgChart1"/>
    <dgm:cxn modelId="{720FA034-AC7E-416B-948C-B904C7845EA8}" srcId="{4784B175-4C07-4351-A645-5DD7FC56DBF0}" destId="{69481950-B0EC-452F-B7D2-CF00B2278FF8}" srcOrd="6" destOrd="0" parTransId="{26BAEB56-2484-46E8-83A9-06D3A0B647C3}" sibTransId="{8A74FF6E-7EC1-4546-94C7-08F546C498A9}"/>
    <dgm:cxn modelId="{0A34DEF5-EF5B-44D4-AD9D-0A8C6ED1915C}" type="presOf" srcId="{B65883A4-0AB1-4252-BC13-735767D1CC76}" destId="{393BC7E1-7EFD-4CF3-A476-796B324BDC35}" srcOrd="0" destOrd="0" presId="urn:microsoft.com/office/officeart/2005/8/layout/orgChart1"/>
    <dgm:cxn modelId="{3102E531-92AA-4E04-9827-4C0951E6B1D1}" type="presOf" srcId="{BBBAD906-1614-4569-AD74-638848A6E63F}" destId="{03396E7C-861B-424A-ABA1-DC9D0679592C}" srcOrd="1" destOrd="0" presId="urn:microsoft.com/office/officeart/2005/8/layout/orgChart1"/>
    <dgm:cxn modelId="{CAA2B1B2-1615-4BBA-A70F-81B8A7C528F8}" type="presOf" srcId="{D5CC63E2-FAD4-45E4-BEC9-AFC6F1D3E2ED}" destId="{E4A7CF0A-EE47-4378-98E7-2FE5E7F7EE96}" srcOrd="1" destOrd="0" presId="urn:microsoft.com/office/officeart/2005/8/layout/orgChart1"/>
    <dgm:cxn modelId="{E1899B2A-F8DA-49A7-8649-01173A1352E5}" type="presOf" srcId="{AA802C3D-2961-4263-A305-B0A91D7133DB}" destId="{58AB4D49-5084-4C3E-B291-516E1048CBE0}" srcOrd="0" destOrd="0" presId="urn:microsoft.com/office/officeart/2005/8/layout/orgChart1"/>
    <dgm:cxn modelId="{5E4EDCAC-C4FE-4163-8E21-3D4F70D86A6C}" type="presOf" srcId="{43715587-6010-4853-A196-24689B724624}" destId="{42DCEE94-DE37-4F73-AE10-EA3E5DBCDA58}" srcOrd="1" destOrd="0" presId="urn:microsoft.com/office/officeart/2005/8/layout/orgChart1"/>
    <dgm:cxn modelId="{359EBE12-7EB0-4D7E-B040-7DB8C33C4CDE}" srcId="{98F0D224-2BDD-4F9E-85DF-95183E8EEBA9}" destId="{37121981-CDB7-4E69-87B4-9961F3D15E5C}" srcOrd="14" destOrd="0" parTransId="{76FFDEC0-F905-4150-B296-4FA0DB494BA3}" sibTransId="{F83B8475-05D8-408B-8632-2B069D680FE0}"/>
    <dgm:cxn modelId="{1AAC8091-213B-44AC-9CD7-92563EBE05B3}" type="presOf" srcId="{FDD4BFF0-4638-46D5-A2A0-395B31D5793F}" destId="{3766F474-9D0A-4E27-AC41-C8FDD1395332}" srcOrd="1" destOrd="0" presId="urn:microsoft.com/office/officeart/2005/8/layout/orgChart1"/>
    <dgm:cxn modelId="{BF457F87-144D-4621-AE90-70C2290ADBFB}" type="presOf" srcId="{E634433A-49B5-4FD7-9314-3AB2020618F0}" destId="{206CA030-B168-4C02-B402-A1A213BC8297}" srcOrd="0" destOrd="0" presId="urn:microsoft.com/office/officeart/2005/8/layout/orgChart1"/>
    <dgm:cxn modelId="{4E1D81BC-6F87-4BF6-AF99-85F1A8499C60}" type="presOf" srcId="{B65883A4-0AB1-4252-BC13-735767D1CC76}" destId="{64D575B5-3448-4355-A24D-5E79F294A6A1}" srcOrd="1" destOrd="0" presId="urn:microsoft.com/office/officeart/2005/8/layout/orgChart1"/>
    <dgm:cxn modelId="{B2E182D0-9EE9-4BCF-81E1-3BFA6862DBA7}" type="presOf" srcId="{B48C170E-0148-4CAE-876D-EA3E9D2A5331}" destId="{841F452E-0C3F-429F-A778-862231E1271B}" srcOrd="0" destOrd="0" presId="urn:microsoft.com/office/officeart/2005/8/layout/orgChart1"/>
    <dgm:cxn modelId="{39BFFA4D-E1D7-42FB-92F4-D9CA8DE0951E}" type="presOf" srcId="{77B4FD89-5C64-44CF-93B6-23F1D7178ED2}" destId="{CECA8E22-A580-4E1F-99BA-41171BF2EAA3}" srcOrd="1" destOrd="0" presId="urn:microsoft.com/office/officeart/2005/8/layout/orgChart1"/>
    <dgm:cxn modelId="{B2A8DF2A-302B-4443-9512-BED244AD515F}" srcId="{D7E2228A-AD9B-4FAE-9EF0-13560612F668}" destId="{77B4FD89-5C64-44CF-93B6-23F1D7178ED2}" srcOrd="4" destOrd="0" parTransId="{800A00DD-D71B-490E-AAB2-85D5F34A8CC4}" sibTransId="{17F92043-52C7-4F01-BDC5-D2C681F8A20D}"/>
    <dgm:cxn modelId="{41C83224-EEC2-4A8B-A207-B692F3912725}" type="presOf" srcId="{236C75BD-B9E3-4CE8-929B-5C22E3CF96B1}" destId="{4BF39816-FC57-43FF-ADEA-C2095EB3D405}" srcOrd="0" destOrd="0" presId="urn:microsoft.com/office/officeart/2005/8/layout/orgChart1"/>
    <dgm:cxn modelId="{B2B53AC9-847C-45CD-8E69-1BA06D84B6C5}" type="presOf" srcId="{F0E8766C-F0BA-4EF4-BE0C-D588EED0E841}" destId="{4CC96D67-B5CD-4F4C-8A75-264A468C5B9A}" srcOrd="0" destOrd="0" presId="urn:microsoft.com/office/officeart/2005/8/layout/orgChart1"/>
    <dgm:cxn modelId="{D8B5F8BC-9391-423D-8235-708C9B4AB034}" type="presOf" srcId="{7912E30B-2F3E-4C41-A9E1-BB6628B3C7D4}" destId="{777067B6-ADA9-4CBA-A008-3D852681AA0B}" srcOrd="1" destOrd="0" presId="urn:microsoft.com/office/officeart/2005/8/layout/orgChart1"/>
    <dgm:cxn modelId="{BE6A2456-3361-421A-B6BD-04D5133025CA}" srcId="{E3113DBC-4924-4A0A-B58B-D2F5888DF7B5}" destId="{98F0D224-2BDD-4F9E-85DF-95183E8EEBA9}" srcOrd="0" destOrd="0" parTransId="{1DBC928C-4653-435F-B8BE-CE26833C5138}" sibTransId="{7224193A-4292-43EB-95EC-DAD1CC613D28}"/>
    <dgm:cxn modelId="{E2877B05-F1AF-4FE8-9F66-03BF53F4B2F4}" srcId="{7912E30B-2F3E-4C41-A9E1-BB6628B3C7D4}" destId="{08082C12-FB32-4472-8FF3-F1389F9100C3}" srcOrd="1" destOrd="0" parTransId="{C043ED28-6906-43CB-9D7C-1B28B6856F5D}" sibTransId="{E45CE864-FAEE-4EDC-A765-1BE024CF73F6}"/>
    <dgm:cxn modelId="{E0119E81-3E90-4A5D-B75B-B3B30094F402}" type="presOf" srcId="{08082C12-FB32-4472-8FF3-F1389F9100C3}" destId="{F3E4F31E-862A-4BAE-B202-9A68F1A57846}" srcOrd="1" destOrd="0" presId="urn:microsoft.com/office/officeart/2005/8/layout/orgChart1"/>
    <dgm:cxn modelId="{C74788C2-6CB0-4705-B7DC-F4A5C430E2F6}" type="presOf" srcId="{BBBAD906-1614-4569-AD74-638848A6E63F}" destId="{A8CDE2AA-F09D-45B3-9325-6822F0AF0F0D}" srcOrd="0" destOrd="0" presId="urn:microsoft.com/office/officeart/2005/8/layout/orgChart1"/>
    <dgm:cxn modelId="{61D3148A-3CE2-4FA9-A775-3491C8FC744E}" srcId="{98F0D224-2BDD-4F9E-85DF-95183E8EEBA9}" destId="{D5CC63E2-FAD4-45E4-BEC9-AFC6F1D3E2ED}" srcOrd="12" destOrd="0" parTransId="{629CB124-67C6-4404-AD2D-084E52A9EB4D}" sibTransId="{69648512-22DD-42A8-97B8-B560D3852CC3}"/>
    <dgm:cxn modelId="{702F6B43-8C5D-4CF8-A01C-F8C7BB0F66AF}" type="presOf" srcId="{0DF253F5-1D79-41CE-BF64-17909174BB98}" destId="{38E1DBC1-3FD8-429D-BF8D-D75D210E56F1}" srcOrd="0" destOrd="0" presId="urn:microsoft.com/office/officeart/2005/8/layout/orgChart1"/>
    <dgm:cxn modelId="{67DCD0F8-5420-4E46-9FBE-8558655662CD}" type="presOf" srcId="{37B22E15-6CC9-4DD3-B78B-CE566B47D5E3}" destId="{DE12A7F4-C63C-46FE-A358-A781913D56AD}" srcOrd="0" destOrd="0" presId="urn:microsoft.com/office/officeart/2005/8/layout/orgChart1"/>
    <dgm:cxn modelId="{D230974F-CFB8-4377-9463-D95BDC4FD650}" type="presOf" srcId="{9BD3CD2F-B323-40CC-AD71-B49146196326}" destId="{BBC4D3BA-4605-4E59-93FD-284FE8AE2BD3}" srcOrd="0" destOrd="0" presId="urn:microsoft.com/office/officeart/2005/8/layout/orgChart1"/>
    <dgm:cxn modelId="{5096D122-CB33-486A-BF2D-DC239FC7ED7E}" type="presOf" srcId="{8F103CC2-3A42-41D7-9275-455E8A54F9E0}" destId="{860EF548-C967-442E-BE2B-E6C22B1E3DC9}" srcOrd="1" destOrd="0" presId="urn:microsoft.com/office/officeart/2005/8/layout/orgChart1"/>
    <dgm:cxn modelId="{6FEBBADE-5BA4-4CEF-A7C2-EFFA13685930}" type="presOf" srcId="{2BE946FF-9F7A-4F71-B8E7-34B4180F04AC}" destId="{F5248186-8C53-48FD-AF69-2DE1A184D0FB}" srcOrd="1" destOrd="0" presId="urn:microsoft.com/office/officeart/2005/8/layout/orgChart1"/>
    <dgm:cxn modelId="{AB112162-8187-416C-91B8-C91EB6E7FC2F}" srcId="{98F0D224-2BDD-4F9E-85DF-95183E8EEBA9}" destId="{44469AF0-62DF-4092-8B3D-CC8CF4594047}" srcOrd="5" destOrd="0" parTransId="{53152D9B-1B8D-4FEE-9707-071B74C62355}" sibTransId="{0693649B-981A-4A1B-AA64-2053457B0177}"/>
    <dgm:cxn modelId="{74FE127C-EFE9-4D03-9458-4A51C9B37FE3}" type="presOf" srcId="{D5CC63E2-FAD4-45E4-BEC9-AFC6F1D3E2ED}" destId="{8D09D986-70B8-49CF-89AE-23F6B6BE459B}" srcOrd="0" destOrd="0" presId="urn:microsoft.com/office/officeart/2005/8/layout/orgChart1"/>
    <dgm:cxn modelId="{C5843231-2FAE-4717-9D57-8518DCCDB508}" type="presOf" srcId="{800A00DD-D71B-490E-AAB2-85D5F34A8CC4}" destId="{842AA45A-8F28-4DE7-B1E6-B0C6AD296F9E}" srcOrd="0" destOrd="0" presId="urn:microsoft.com/office/officeart/2005/8/layout/orgChart1"/>
    <dgm:cxn modelId="{9C6DF58B-F132-41CA-B0BF-CD4141663861}" srcId="{98F0D224-2BDD-4F9E-85DF-95183E8EEBA9}" destId="{FA267350-FFC1-4549-968F-DE3CBA5CBD19}" srcOrd="7" destOrd="0" parTransId="{822353CA-7DF6-4BB6-A840-97A2C43F6C87}" sibTransId="{A9BA1B5F-2EC3-4428-B887-398D3D631AC3}"/>
    <dgm:cxn modelId="{00B76897-8306-4137-B881-1FC596432DF0}" type="presOf" srcId="{37121981-CDB7-4E69-87B4-9961F3D15E5C}" destId="{E64DB227-88A5-430F-B3FF-EF838C00EC09}" srcOrd="0" destOrd="0" presId="urn:microsoft.com/office/officeart/2005/8/layout/orgChart1"/>
    <dgm:cxn modelId="{7A14C6D3-F042-47C1-AF2D-D1628D53D9D6}" srcId="{4784B175-4C07-4351-A645-5DD7FC56DBF0}" destId="{43715587-6010-4853-A196-24689B724624}" srcOrd="5" destOrd="0" parTransId="{0DF253F5-1D79-41CE-BF64-17909174BB98}" sibTransId="{B8DE144B-D596-42B1-937D-C32714911486}"/>
    <dgm:cxn modelId="{B85FCC23-69BD-413E-BF53-F1E92F283917}" type="presOf" srcId="{B1EA74F0-798E-450B-A176-A2B33AF46E18}" destId="{E46683BD-E188-41C7-9A3B-CD1C19C94E44}" srcOrd="0" destOrd="0" presId="urn:microsoft.com/office/officeart/2005/8/layout/orgChart1"/>
    <dgm:cxn modelId="{EBA74327-4B60-4E90-B237-795201CD3928}" type="presOf" srcId="{37121981-CDB7-4E69-87B4-9961F3D15E5C}" destId="{4E8A725B-2ACF-4C58-B716-E3E59980E7CC}" srcOrd="1" destOrd="0" presId="urn:microsoft.com/office/officeart/2005/8/layout/orgChart1"/>
    <dgm:cxn modelId="{4A65758E-6098-477E-A522-6F26C1BE1E11}" type="presOf" srcId="{ECC907DF-195E-4427-9E1A-AFE2E3F42DEF}" destId="{58589223-BFB6-4721-98E8-E2FB1C63E4EE}" srcOrd="0" destOrd="0" presId="urn:microsoft.com/office/officeart/2005/8/layout/orgChart1"/>
    <dgm:cxn modelId="{679E1F12-5513-4496-89E3-A2FB0004723B}" type="presOf" srcId="{35C3AD41-1D5B-469A-A2C3-42990688ADFE}" destId="{8F11D025-936B-44FD-8A02-4F2C30E8CFC6}" srcOrd="0" destOrd="0" presId="urn:microsoft.com/office/officeart/2005/8/layout/orgChart1"/>
    <dgm:cxn modelId="{3EEC76A8-128D-40CF-B01A-6EE44028548A}" type="presOf" srcId="{9A3B6BD5-B664-4B39-A055-141436E1790D}" destId="{880AD996-F3C7-4D3C-B15F-14BBC28526A0}" srcOrd="1" destOrd="0" presId="urn:microsoft.com/office/officeart/2005/8/layout/orgChart1"/>
    <dgm:cxn modelId="{B228807B-B9C0-4ECE-8B52-3232AC0FE206}" type="presOf" srcId="{19A645C6-EE67-475E-BB1B-514D8B6882E5}" destId="{752BE51C-CDF0-49C3-A15F-74D8FA62575F}" srcOrd="1" destOrd="0" presId="urn:microsoft.com/office/officeart/2005/8/layout/orgChart1"/>
    <dgm:cxn modelId="{6DEBCE8D-6BF3-43CB-95F6-9C780814B5D6}" type="presOf" srcId="{FBC0E82C-61D0-444B-8F27-C58D6FCD95CD}" destId="{38D348B5-BD8D-4092-B788-10193613ED77}" srcOrd="0" destOrd="0" presId="urn:microsoft.com/office/officeart/2005/8/layout/orgChart1"/>
    <dgm:cxn modelId="{B34C4067-5E96-4DDB-8E8F-0C2CCBF99373}" srcId="{4784B175-4C07-4351-A645-5DD7FC56DBF0}" destId="{8C604845-BCDF-4985-A5CA-AB3D003E0790}" srcOrd="4" destOrd="0" parTransId="{3B2783B1-F211-458F-8E2F-AB2CB27C1733}" sibTransId="{60D089A2-00DB-4C32-9E3C-A365396BEA78}"/>
    <dgm:cxn modelId="{F608752E-0E70-467F-8340-C05F8FA59BC6}" srcId="{7476DEB7-FEB8-4C7F-9C1D-580433225A1B}" destId="{2BE946FF-9F7A-4F71-B8E7-34B4180F04AC}" srcOrd="2" destOrd="0" parTransId="{6A7E4FB6-53DC-4356-82F5-44F23C837603}" sibTransId="{1061D24A-AAAD-4C91-A636-539924CA558F}"/>
    <dgm:cxn modelId="{67632434-454A-4426-86B0-1E57E55D06E7}" type="presOf" srcId="{69AEF70D-7035-4B9D-BDD3-1AFA5FE967E9}" destId="{452E4E62-1841-4537-BF2B-E557F9B0CEF1}" srcOrd="0" destOrd="0" presId="urn:microsoft.com/office/officeart/2005/8/layout/orgChart1"/>
    <dgm:cxn modelId="{6A4B0A24-D300-4949-BB62-FFB04897A87E}" type="presOf" srcId="{00689E3E-C5AB-4D62-BF3F-CC165D81279F}" destId="{8A48F14E-15D1-4DF3-9DFF-37B85FE84386}" srcOrd="1" destOrd="0" presId="urn:microsoft.com/office/officeart/2005/8/layout/orgChart1"/>
    <dgm:cxn modelId="{1DB929CF-0AEC-45CA-BF96-700FA516BD24}" type="presOf" srcId="{44469AF0-62DF-4092-8B3D-CC8CF4594047}" destId="{E27D9B71-8A98-4B04-AC50-AEE168E78E37}" srcOrd="0" destOrd="0" presId="urn:microsoft.com/office/officeart/2005/8/layout/orgChart1"/>
    <dgm:cxn modelId="{4394EBCC-AADB-4142-936D-5425DE362932}" type="presOf" srcId="{0CAED1C1-6D64-4D49-BD36-45B7EA171CA6}" destId="{072CE51F-D0D4-4BA0-B568-3ADEAC0FE59F}" srcOrd="1" destOrd="0" presId="urn:microsoft.com/office/officeart/2005/8/layout/orgChart1"/>
    <dgm:cxn modelId="{1A53CCB8-04FF-4FD5-9500-79F35B3B2A2F}" type="presOf" srcId="{ECC907DF-195E-4427-9E1A-AFE2E3F42DEF}" destId="{170B1D89-12C8-44A1-8164-B26CB23F7234}" srcOrd="1" destOrd="0" presId="urn:microsoft.com/office/officeart/2005/8/layout/orgChart1"/>
    <dgm:cxn modelId="{196477F0-191D-417B-9F10-2CA843A5C859}" type="presOf" srcId="{08082C12-FB32-4472-8FF3-F1389F9100C3}" destId="{8E085047-1A9E-45A9-BE12-94CDE1EC5A65}" srcOrd="0" destOrd="0" presId="urn:microsoft.com/office/officeart/2005/8/layout/orgChart1"/>
    <dgm:cxn modelId="{8DA6E954-5B8E-4D33-A57D-A78323AFA784}" srcId="{E3113DBC-4924-4A0A-B58B-D2F5888DF7B5}" destId="{D7E2228A-AD9B-4FAE-9EF0-13560612F668}" srcOrd="1" destOrd="0" parTransId="{E6283CFF-A86A-49A0-98DE-7C090EC0F274}" sibTransId="{BB4D7E7D-2BC9-4C47-A667-96E19882382C}"/>
    <dgm:cxn modelId="{3F01CA73-0F68-47AA-8846-0DC818DE575B}" type="presOf" srcId="{FBC0E82C-61D0-444B-8F27-C58D6FCD95CD}" destId="{21F10886-AF40-4773-9A4B-9E7093145485}" srcOrd="1" destOrd="0" presId="urn:microsoft.com/office/officeart/2005/8/layout/orgChart1"/>
    <dgm:cxn modelId="{554F77AF-95EE-42C9-8B24-AA6073114032}" type="presOf" srcId="{97438261-AC91-4F11-ADF7-5CB81CAE8FBB}" destId="{63ED36C0-F1C4-4FB9-8DC9-6762CE048817}" srcOrd="0" destOrd="0" presId="urn:microsoft.com/office/officeart/2005/8/layout/orgChart1"/>
    <dgm:cxn modelId="{0E0C054B-9791-4442-8EA3-41E492C99CE9}" type="presOf" srcId="{59516EEE-A2C0-4273-AD9C-7F8D95375F68}" destId="{8C5E732D-D3CE-4C62-AB81-E3525463B090}" srcOrd="1" destOrd="0" presId="urn:microsoft.com/office/officeart/2005/8/layout/orgChart1"/>
    <dgm:cxn modelId="{12B00AB4-6A91-4C2F-A295-5EE561A39224}" type="presOf" srcId="{77B4FD89-5C64-44CF-93B6-23F1D7178ED2}" destId="{5AF93DCC-5A2C-4939-A9A4-3AC890180787}" srcOrd="0" destOrd="0" presId="urn:microsoft.com/office/officeart/2005/8/layout/orgChart1"/>
    <dgm:cxn modelId="{A16E315C-D649-4F16-997D-31386684FFA7}" type="presOf" srcId="{19A645C6-EE67-475E-BB1B-514D8B6882E5}" destId="{7FD404AC-0BB7-40D0-AD59-81E997FBE58E}" srcOrd="0" destOrd="0" presId="urn:microsoft.com/office/officeart/2005/8/layout/orgChart1"/>
    <dgm:cxn modelId="{68C81398-80DC-4A09-AC19-A171D7BDBDB3}" srcId="{7476DEB7-FEB8-4C7F-9C1D-580433225A1B}" destId="{BBBAD906-1614-4569-AD74-638848A6E63F}" srcOrd="1" destOrd="0" parTransId="{69AEF70D-7035-4B9D-BDD3-1AFA5FE967E9}" sibTransId="{34A3D87A-9837-45B5-8CA1-0C3AB54EC8CB}"/>
    <dgm:cxn modelId="{D7116634-7B34-4158-960E-4C9171AD28BF}" srcId="{98F0D224-2BDD-4F9E-85DF-95183E8EEBA9}" destId="{8F103CC2-3A42-41D7-9275-455E8A54F9E0}" srcOrd="1" destOrd="0" parTransId="{B6DDD659-2DE7-4F6A-AB1C-406E3F093B71}" sibTransId="{48CBC3D0-A160-4C51-A8BC-51EE92295313}"/>
    <dgm:cxn modelId="{017DF960-2106-4A89-B4ED-921021028DDC}" type="presOf" srcId="{43715587-6010-4853-A196-24689B724624}" destId="{B568AF81-42D0-4FF9-9085-FA1559B30640}" srcOrd="0" destOrd="0" presId="urn:microsoft.com/office/officeart/2005/8/layout/orgChart1"/>
    <dgm:cxn modelId="{F761A31D-C021-4218-A692-41793731DDC9}" type="presOf" srcId="{0CAED1C1-6D64-4D49-BD36-45B7EA171CA6}" destId="{63535234-0C66-4978-9711-663DF7454FF5}" srcOrd="0" destOrd="0" presId="urn:microsoft.com/office/officeart/2005/8/layout/orgChart1"/>
    <dgm:cxn modelId="{8333AE83-0F1A-4334-AC2B-2B4699B6F0BE}" type="presOf" srcId="{6A7E4FB6-53DC-4356-82F5-44F23C837603}" destId="{5FF3CB1E-B43B-4FAA-A1FC-2449D736384F}" srcOrd="0" destOrd="0" presId="urn:microsoft.com/office/officeart/2005/8/layout/orgChart1"/>
    <dgm:cxn modelId="{FE33B10D-C2CD-4CF8-BC50-179486D2657F}" type="presOf" srcId="{DD38055F-DD06-4B9B-A0A0-B5DB229440CC}" destId="{7E3DB9C7-00F1-4C5E-9C25-5C0B814AC6E2}" srcOrd="1" destOrd="0" presId="urn:microsoft.com/office/officeart/2005/8/layout/orgChart1"/>
    <dgm:cxn modelId="{0D88A9B6-1233-4BF9-94C9-AC1F042C0D7D}" type="presOf" srcId="{629CB124-67C6-4404-AD2D-084E52A9EB4D}" destId="{99C14151-1548-4A91-885F-B7A6A1481796}" srcOrd="0" destOrd="0" presId="urn:microsoft.com/office/officeart/2005/8/layout/orgChart1"/>
    <dgm:cxn modelId="{13DAD44B-1A89-48F9-B140-FE4D78D78E7A}" srcId="{98F0D224-2BDD-4F9E-85DF-95183E8EEBA9}" destId="{FDD4BFF0-4638-46D5-A2A0-395B31D5793F}" srcOrd="15" destOrd="0" parTransId="{236C75BD-B9E3-4CE8-929B-5C22E3CF96B1}" sibTransId="{F1D8F5E9-CFCB-4544-87C9-4C6F0CF355A2}"/>
    <dgm:cxn modelId="{8B64867D-2DA9-424E-912E-0DD1F988E1A8}" type="presOf" srcId="{3619AFE4-31C5-4318-B458-FA5541C5F065}" destId="{4E177492-6718-4B9C-8636-9F373E0C4F6D}" srcOrd="0" destOrd="0" presId="urn:microsoft.com/office/officeart/2005/8/layout/orgChart1"/>
    <dgm:cxn modelId="{447BE4A4-5914-4240-9C3B-A081DE9DC6C4}" type="presOf" srcId="{69481950-B0EC-452F-B7D2-CF00B2278FF8}" destId="{C3962F08-4DEE-4A85-BE40-D67B26E1CDF4}" srcOrd="0" destOrd="0" presId="urn:microsoft.com/office/officeart/2005/8/layout/orgChart1"/>
    <dgm:cxn modelId="{00D35410-CAA9-436D-ABEA-A6FA33EBF2CE}" type="presOf" srcId="{423CC3E5-A3DF-48C7-8AEA-AD5BE9206B5C}" destId="{6CBB8491-2FE3-44B6-A7F8-906344B7E78E}" srcOrd="0" destOrd="0" presId="urn:microsoft.com/office/officeart/2005/8/layout/orgChart1"/>
    <dgm:cxn modelId="{034BADF4-C7F9-4908-9CF9-050DA07A4DC1}" type="presOf" srcId="{AB8E4C39-C810-4F5D-9D3B-FFF5B53B0408}" destId="{0CC6F321-FD2D-43DF-9673-E5067960D65C}" srcOrd="0" destOrd="0" presId="urn:microsoft.com/office/officeart/2005/8/layout/orgChart1"/>
    <dgm:cxn modelId="{8C8E9B4D-F416-4A6F-9AD4-53FEDBE15246}" srcId="{D7E2228A-AD9B-4FAE-9EF0-13560612F668}" destId="{FBC0E82C-61D0-444B-8F27-C58D6FCD95CD}" srcOrd="3" destOrd="0" parTransId="{423CC3E5-A3DF-48C7-8AEA-AD5BE9206B5C}" sibTransId="{03F32E45-1882-4774-A32B-3A0992867780}"/>
    <dgm:cxn modelId="{592A996A-5794-471B-B1F2-6D66D1F528D8}" srcId="{D7E2228A-AD9B-4FAE-9EF0-13560612F668}" destId="{0CAED1C1-6D64-4D49-BD36-45B7EA171CA6}" srcOrd="2" destOrd="0" parTransId="{555534D6-27CD-4A81-BE92-F3BA82E00066}" sibTransId="{D8C7DB33-6AC9-4A20-8753-27ED35AAE9C3}"/>
    <dgm:cxn modelId="{A6B54252-A7B6-4B5D-A2A1-92F824D71EB7}" type="presOf" srcId="{C83816EE-B322-41D0-8628-1B6B241483BE}" destId="{BCFE8829-B9F1-4FD7-827B-08EDE612D238}" srcOrd="1" destOrd="0" presId="urn:microsoft.com/office/officeart/2005/8/layout/orgChart1"/>
    <dgm:cxn modelId="{F52169DB-C60D-4F54-8F7E-7110B70B75EB}" srcId="{D7E2228A-AD9B-4FAE-9EF0-13560612F668}" destId="{9A3B6BD5-B664-4B39-A055-141436E1790D}" srcOrd="0" destOrd="0" parTransId="{3FFCA9E0-24AD-4952-9663-E1EE6CC722D6}" sibTransId="{A928C527-5DF1-40D6-B43B-5851173D9B08}"/>
    <dgm:cxn modelId="{6F77015C-6D79-45A9-9E78-3D25E9159BA3}" srcId="{98F0D224-2BDD-4F9E-85DF-95183E8EEBA9}" destId="{ECC907DF-195E-4427-9E1A-AFE2E3F42DEF}" srcOrd="9" destOrd="0" parTransId="{7494FD8E-399F-4181-AB8E-C16D93DBAA31}" sibTransId="{43557CF9-F119-4268-B0B6-9259A182D62C}"/>
    <dgm:cxn modelId="{1D0021C9-40CA-49BE-9BD7-4B8A47762BD7}" srcId="{4784B175-4C07-4351-A645-5DD7FC56DBF0}" destId="{553035F1-8297-473B-A0BF-1A7AC9359D1B}" srcOrd="3" destOrd="0" parTransId="{B48C170E-0148-4CAE-876D-EA3E9D2A5331}" sibTransId="{D29ABBC0-01B0-48FF-8DC3-7BE954B2AAA7}"/>
    <dgm:cxn modelId="{F2988381-F6F6-41C2-A4BA-3940507FB9DF}" type="presOf" srcId="{1C115C97-E945-4111-96F6-6676FBEC6681}" destId="{28725A6F-DC14-442C-B3B7-0611CC9DE0E8}" srcOrd="0" destOrd="0" presId="urn:microsoft.com/office/officeart/2005/8/layout/orgChart1"/>
    <dgm:cxn modelId="{704A2C48-104D-4253-87B1-B367255B2A19}" type="presOf" srcId="{5CA6F1F5-1DEC-40CE-8985-32887927ED21}" destId="{6FB19D68-6BA4-4EB0-8B50-97BAB7461F3B}" srcOrd="1" destOrd="0" presId="urn:microsoft.com/office/officeart/2005/8/layout/orgChart1"/>
    <dgm:cxn modelId="{AD62A804-1A05-4E0E-B059-42C5FB2EBF41}" type="presOf" srcId="{69481950-B0EC-452F-B7D2-CF00B2278FF8}" destId="{069E2242-A79B-45DF-9E39-13D8633E7F17}" srcOrd="1" destOrd="0" presId="urn:microsoft.com/office/officeart/2005/8/layout/orgChart1"/>
    <dgm:cxn modelId="{38E33FCE-7CD8-4F90-B35E-E22E760CBB93}" type="presOf" srcId="{17A2BE90-A385-40D3-B2E6-34B4E387738B}" destId="{64A89FFD-EB82-456F-BF0B-55582229634C}" srcOrd="0" destOrd="0" presId="urn:microsoft.com/office/officeart/2005/8/layout/orgChart1"/>
    <dgm:cxn modelId="{E1E64097-A55F-4ADE-8E64-88BD57357937}" type="presOf" srcId="{073C2870-46EF-4D9A-AEA7-93E06FCB14D3}" destId="{0FF05D0D-FAF5-49C6-92B8-9337248EADE2}" srcOrd="0" destOrd="0" presId="urn:microsoft.com/office/officeart/2005/8/layout/orgChart1"/>
    <dgm:cxn modelId="{AE1D0E78-BF64-49A8-878F-15D1A0DC65C6}" type="presOf" srcId="{172A0959-D34F-4E06-98F2-E1A58F15FFA1}" destId="{4683BFD4-C3A4-4E97-8568-C8F072509BFF}" srcOrd="1" destOrd="0" presId="urn:microsoft.com/office/officeart/2005/8/layout/orgChart1"/>
    <dgm:cxn modelId="{91F0CDA0-6927-426D-B639-64E8D1AF3F88}" type="presOf" srcId="{D7E2228A-AD9B-4FAE-9EF0-13560612F668}" destId="{DA7E6C5C-414A-4BC2-9A6B-788B1EA2C1E6}" srcOrd="0" destOrd="0" presId="urn:microsoft.com/office/officeart/2005/8/layout/orgChart1"/>
    <dgm:cxn modelId="{B110C521-9D44-40CB-8E13-B7793B3BCDC0}" type="presOf" srcId="{7EEC9778-62CA-4B7F-AE46-579B0C2521C2}" destId="{0962B214-5694-448F-BA9D-DC15F79CBACD}" srcOrd="1" destOrd="0" presId="urn:microsoft.com/office/officeart/2005/8/layout/orgChart1"/>
    <dgm:cxn modelId="{2369BA8D-A355-4283-B4C6-77AA4778EED3}" type="presOf" srcId="{E3113DBC-4924-4A0A-B58B-D2F5888DF7B5}" destId="{74425016-1BBD-42CF-B064-BBC3E0444B5B}" srcOrd="0" destOrd="0" presId="urn:microsoft.com/office/officeart/2005/8/layout/orgChart1"/>
    <dgm:cxn modelId="{7D6DE932-04B1-4EEC-ABAC-BFDF082EFEC5}" type="presOf" srcId="{3B2783B1-F211-458F-8E2F-AB2CB27C1733}" destId="{42AB3A87-7A61-42A9-B229-9A39B3ECB03D}" srcOrd="0" destOrd="0" presId="urn:microsoft.com/office/officeart/2005/8/layout/orgChart1"/>
    <dgm:cxn modelId="{580A6CAB-D8DC-4D52-8372-63317B22A468}" type="presOf" srcId="{555534D6-27CD-4A81-BE92-F3BA82E00066}" destId="{5F22BC5C-7BDA-4FF0-95A8-DAF4100CC22E}" srcOrd="0" destOrd="0" presId="urn:microsoft.com/office/officeart/2005/8/layout/orgChart1"/>
    <dgm:cxn modelId="{B9A6F35C-D06E-478B-A43E-3F39A37DE933}" type="presOf" srcId="{7494FD8E-399F-4181-AB8E-C16D93DBAA31}" destId="{23444952-1804-4435-989A-715FA154A27E}" srcOrd="0" destOrd="0" presId="urn:microsoft.com/office/officeart/2005/8/layout/orgChart1"/>
    <dgm:cxn modelId="{7029C44B-4FF1-48F7-B823-D5A9AA6259AD}" type="presOf" srcId="{C83816EE-B322-41D0-8628-1B6B241483BE}" destId="{B81E74CC-2BDE-4180-A650-11676F84B1C2}" srcOrd="0" destOrd="0" presId="urn:microsoft.com/office/officeart/2005/8/layout/orgChart1"/>
    <dgm:cxn modelId="{818BEF95-D960-40B5-A21E-190E81713B9A}" type="presOf" srcId="{59516EEE-A2C0-4273-AD9C-7F8D95375F68}" destId="{A6A24656-95C5-4A13-9135-347481392E61}" srcOrd="0" destOrd="0" presId="urn:microsoft.com/office/officeart/2005/8/layout/orgChart1"/>
    <dgm:cxn modelId="{93C3D248-7844-478F-B60F-D536C9E6E095}" type="presOf" srcId="{97438261-AC91-4F11-ADF7-5CB81CAE8FBB}" destId="{E18B9D9B-C2BC-486A-A304-E1C1B7ACAD2D}" srcOrd="1" destOrd="0" presId="urn:microsoft.com/office/officeart/2005/8/layout/orgChart1"/>
    <dgm:cxn modelId="{41A4694C-8A65-4706-B13B-D5334CD1EF20}" type="presOf" srcId="{9A3B6BD5-B664-4B39-A055-141436E1790D}" destId="{98EDA89F-DEDF-4C26-8312-699EAEB40D3E}" srcOrd="0" destOrd="0" presId="urn:microsoft.com/office/officeart/2005/8/layout/orgChart1"/>
    <dgm:cxn modelId="{0E5C0A34-1649-4213-AF6C-A5F17A312FD7}" type="presOf" srcId="{7476DEB7-FEB8-4C7F-9C1D-580433225A1B}" destId="{D0D24707-A32B-4162-AB18-A0CB11DE3DBD}" srcOrd="1" destOrd="0" presId="urn:microsoft.com/office/officeart/2005/8/layout/orgChart1"/>
    <dgm:cxn modelId="{BC03347D-BD63-4D7F-85A4-B69E276CB4F1}" srcId="{98F0D224-2BDD-4F9E-85DF-95183E8EEBA9}" destId="{C83816EE-B322-41D0-8628-1B6B241483BE}" srcOrd="2" destOrd="0" parTransId="{034B9437-ED4C-495F-9EFA-2EE47371DF16}" sibTransId="{35F8E1CF-A9B2-427A-9F9F-B6E78EDB7B7E}"/>
    <dgm:cxn modelId="{19E1B68C-F430-4843-930B-F4413A6079AB}" type="presOf" srcId="{45022411-A11D-4628-AAD8-9B5D1FE00102}" destId="{B0446D3F-3355-4E2A-97FD-63B1F49E62D9}" srcOrd="1" destOrd="0" presId="urn:microsoft.com/office/officeart/2005/8/layout/orgChart1"/>
    <dgm:cxn modelId="{5E3FD90A-2392-413D-9133-4BA5561ED784}" type="presOf" srcId="{B6DDD659-2DE7-4F6A-AB1C-406E3F093B71}" destId="{DA7B054E-DD68-40BF-809C-C7D484A6CAB0}" srcOrd="0" destOrd="0" presId="urn:microsoft.com/office/officeart/2005/8/layout/orgChart1"/>
    <dgm:cxn modelId="{101B6CD7-B23C-4CD9-9EE4-BB079672B55A}" type="presOf" srcId="{00689E3E-C5AB-4D62-BF3F-CC165D81279F}" destId="{445474E8-8EFE-4B7A-B2A7-B3863ED29EAB}" srcOrd="0" destOrd="0" presId="urn:microsoft.com/office/officeart/2005/8/layout/orgChart1"/>
    <dgm:cxn modelId="{3D9DEDA3-7F93-4179-8B8C-E04042666DC6}" type="presOf" srcId="{AFD0B48B-9468-46F7-9C63-7679667F6899}" destId="{F9B4E473-60CB-44F7-A9F4-D974924D83FA}" srcOrd="0" destOrd="0" presId="urn:microsoft.com/office/officeart/2005/8/layout/orgChart1"/>
    <dgm:cxn modelId="{F927C948-02B7-4C3D-94B7-44C00DC6E283}" srcId="{98F0D224-2BDD-4F9E-85DF-95183E8EEBA9}" destId="{3619AFE4-31C5-4318-B458-FA5541C5F065}" srcOrd="10" destOrd="0" parTransId="{E7F2D886-8D28-498A-9996-28BAA755FDBB}" sibTransId="{22C0EAB7-03CC-4274-8A77-2C22D903CDF9}"/>
    <dgm:cxn modelId="{3B37FFB8-8F5A-49E8-A447-962DF36917F6}" type="presOf" srcId="{8F103CC2-3A42-41D7-9275-455E8A54F9E0}" destId="{2E76866B-A750-463F-92F1-56CC72650485}" srcOrd="0" destOrd="0" presId="urn:microsoft.com/office/officeart/2005/8/layout/orgChart1"/>
    <dgm:cxn modelId="{883D0E63-7ADC-4011-9A2A-8A21F45A57B3}" type="presOf" srcId="{2402A976-93CE-489A-978E-35BDB4E7B25D}" destId="{9250BC0D-1EB6-4EC0-9A51-C831022629C6}" srcOrd="0" destOrd="0" presId="urn:microsoft.com/office/officeart/2005/8/layout/orgChart1"/>
    <dgm:cxn modelId="{6842E646-906D-4A73-A9B9-F07399DAA142}" srcId="{98F0D224-2BDD-4F9E-85DF-95183E8EEBA9}" destId="{00689E3E-C5AB-4D62-BF3F-CC165D81279F}" srcOrd="6" destOrd="0" parTransId="{E634433A-49B5-4FD7-9314-3AB2020618F0}" sibTransId="{80E32ACB-8E8D-4021-BF4B-16C36F61CC5A}"/>
    <dgm:cxn modelId="{476E7C6C-02B2-4AE8-837F-D233BB0C6953}" type="presOf" srcId="{1C115C97-E945-4111-96F6-6676FBEC6681}" destId="{6EB23669-52BC-4607-A79E-A25C95FC767E}" srcOrd="1" destOrd="0" presId="urn:microsoft.com/office/officeart/2005/8/layout/orgChart1"/>
    <dgm:cxn modelId="{7FCCA3F0-D1F8-437A-86DE-EBD4EB77D5EE}" type="presOf" srcId="{F140E137-66CA-4E87-8345-CC1C42FF9A22}" destId="{64AE0BF2-6D96-48AA-AF47-8271064B7C97}" srcOrd="0" destOrd="0" presId="urn:microsoft.com/office/officeart/2005/8/layout/orgChart1"/>
    <dgm:cxn modelId="{EB26A060-43C8-4582-B51A-698343D851E7}" type="presOf" srcId="{D7E2228A-AD9B-4FAE-9EF0-13560612F668}" destId="{99213B10-E4B4-434B-A1DE-DCE218229CE3}" srcOrd="1" destOrd="0" presId="urn:microsoft.com/office/officeart/2005/8/layout/orgChart1"/>
    <dgm:cxn modelId="{C1862A3F-7704-41FF-94E6-D3C5DE0AFA89}" type="presOf" srcId="{FA267350-FFC1-4549-968F-DE3CBA5CBD19}" destId="{7DC7A46F-03E4-470E-B331-25F40065AFC0}" srcOrd="1" destOrd="0" presId="urn:microsoft.com/office/officeart/2005/8/layout/orgChart1"/>
    <dgm:cxn modelId="{F291EE5E-AE68-4BCA-92AC-DE32A6EF75A1}" type="presOf" srcId="{05E2B426-C615-4C4B-9D1D-5FC43B5801ED}" destId="{0FADE28F-A682-41AC-A674-8F035E4A352C}" srcOrd="0" destOrd="0" presId="urn:microsoft.com/office/officeart/2005/8/layout/orgChart1"/>
    <dgm:cxn modelId="{92B1835C-C9CE-42CE-8A57-B1FDCD8D80D7}" type="presOf" srcId="{FDD4BFF0-4638-46D5-A2A0-395B31D5793F}" destId="{72A2AC7A-FF9E-4B1C-8770-01EAFF5397FE}" srcOrd="0" destOrd="0" presId="urn:microsoft.com/office/officeart/2005/8/layout/orgChart1"/>
    <dgm:cxn modelId="{9433A8C0-4747-4351-A072-D2DD3EEE3B9B}" type="presOf" srcId="{858DB4F5-C43D-4729-BE72-B42DC974F50F}" destId="{6564B194-02B5-4498-9D8B-368118E63A22}" srcOrd="1" destOrd="0" presId="urn:microsoft.com/office/officeart/2005/8/layout/orgChart1"/>
    <dgm:cxn modelId="{9259D3B5-1EC1-4522-BA8B-A6A6451CED2C}" srcId="{4784B175-4C07-4351-A645-5DD7FC56DBF0}" destId="{05E2B426-C615-4C4B-9D1D-5FC43B5801ED}" srcOrd="0" destOrd="0" parTransId="{F140E137-66CA-4E87-8345-CC1C42FF9A22}" sibTransId="{A306C4FF-1A28-4416-82BA-4B5EFA830C38}"/>
    <dgm:cxn modelId="{4FFAA665-1F75-45FB-A919-BD17D1BF9004}" type="presOf" srcId="{76FFDEC0-F905-4150-B296-4FA0DB494BA3}" destId="{C76BE40E-C5B5-4012-BD0A-300CD985673B}" srcOrd="0" destOrd="0" presId="urn:microsoft.com/office/officeart/2005/8/layout/orgChart1"/>
    <dgm:cxn modelId="{47A20736-3315-440D-9421-FDE6CB934073}" type="presOf" srcId="{98F0D224-2BDD-4F9E-85DF-95183E8EEBA9}" destId="{52AF73CC-B0C8-462D-8DF5-5D29EC3C1210}" srcOrd="1" destOrd="0" presId="urn:microsoft.com/office/officeart/2005/8/layout/orgChart1"/>
    <dgm:cxn modelId="{F9B599C4-178B-43A9-9D35-99DF240C173E}" type="presOf" srcId="{5CA6F1F5-1DEC-40CE-8985-32887927ED21}" destId="{E0AB89EB-0133-42C1-B69A-93CDCECC1677}" srcOrd="0" destOrd="0" presId="urn:microsoft.com/office/officeart/2005/8/layout/orgChart1"/>
    <dgm:cxn modelId="{3BD1C8E6-1BD1-491C-B6F5-FEB5BC900CD6}" srcId="{98F0D224-2BDD-4F9E-85DF-95183E8EEBA9}" destId="{3539897A-4CF2-4A9C-AACA-09C808015F01}" srcOrd="8" destOrd="0" parTransId="{423F8E4A-4185-4B0D-B4CB-AFE0FD744B48}" sibTransId="{1DD3F223-49DD-40CB-BD9F-241C6444E273}"/>
    <dgm:cxn modelId="{A72B1C07-9343-4A3C-9EAB-92A3B216869B}" srcId="{98F0D224-2BDD-4F9E-85DF-95183E8EEBA9}" destId="{B1EA74F0-798E-450B-A176-A2B33AF46E18}" srcOrd="0" destOrd="0" parTransId="{9BD3CD2F-B323-40CC-AD71-B49146196326}" sibTransId="{C54958F3-F1F5-4C67-B6EE-59B29606258D}"/>
    <dgm:cxn modelId="{52FA114E-2814-49A3-BBF4-F0019C03E5DB}" srcId="{7912E30B-2F3E-4C41-A9E1-BB6628B3C7D4}" destId="{17A2BE90-A385-40D3-B2E6-34B4E387738B}" srcOrd="0" destOrd="0" parTransId="{AB8E4C39-C810-4F5D-9D3B-FFF5B53B0408}" sibTransId="{B9D4F592-D33D-4634-B08A-A8DCAD0C612B}"/>
    <dgm:cxn modelId="{24A5BA2A-1946-4694-9AD6-C785659C9528}" srcId="{4784B175-4C07-4351-A645-5DD7FC56DBF0}" destId="{45022411-A11D-4628-AAD8-9B5D1FE00102}" srcOrd="7" destOrd="0" parTransId="{F0E8766C-F0BA-4EF4-BE0C-D588EED0E841}" sibTransId="{D7F07909-E0E0-4065-B4DB-9934A25280D9}"/>
    <dgm:cxn modelId="{DB112AEA-3882-4188-A25C-6F90DD105D84}" type="presOf" srcId="{553035F1-8297-473B-A0BF-1A7AC9359D1B}" destId="{CE2F9B78-7223-4E39-A70F-55DBD5749B62}" srcOrd="1" destOrd="0" presId="urn:microsoft.com/office/officeart/2005/8/layout/orgChart1"/>
    <dgm:cxn modelId="{22155277-0B6F-4B93-8A88-FD8AB71873C4}" type="presOf" srcId="{571C5469-1031-4426-BE4D-B1E8214E3007}" destId="{5090ECB7-BC02-4620-AB62-13D54014EB1D}" srcOrd="0" destOrd="0" presId="urn:microsoft.com/office/officeart/2005/8/layout/orgChart1"/>
    <dgm:cxn modelId="{56F4A1B5-BAD6-4343-BAE1-0AED3E7EDBE7}" srcId="{7476DEB7-FEB8-4C7F-9C1D-580433225A1B}" destId="{1C115C97-E945-4111-96F6-6676FBEC6681}" srcOrd="0" destOrd="0" parTransId="{073C2870-46EF-4D9A-AEA7-93E06FCB14D3}" sibTransId="{CDAE9735-7E96-4415-ABE4-5E32AE264D33}"/>
    <dgm:cxn modelId="{74130E0C-EEAB-4696-B664-9CBAD38C1753}" type="presOf" srcId="{FA267350-FFC1-4549-968F-DE3CBA5CBD19}" destId="{294ED550-6FF0-460C-8AF6-EE1210FC505C}" srcOrd="0" destOrd="0" presId="urn:microsoft.com/office/officeart/2005/8/layout/orgChart1"/>
    <dgm:cxn modelId="{A805046F-ED05-4835-89A8-7EB3E764DF85}" type="presOf" srcId="{3FFCA9E0-24AD-4952-9663-E1EE6CC722D6}" destId="{E2B6705B-C27C-49AD-87CC-9913C2533422}" srcOrd="0" destOrd="0" presId="urn:microsoft.com/office/officeart/2005/8/layout/orgChart1"/>
    <dgm:cxn modelId="{E053CDE1-E0AB-4DED-B614-5600F65F1A55}" type="presOf" srcId="{3539897A-4CF2-4A9C-AACA-09C808015F01}" destId="{B1071F8C-AFB8-4D7A-A437-430E0FD5780E}" srcOrd="0" destOrd="0" presId="urn:microsoft.com/office/officeart/2005/8/layout/orgChart1"/>
    <dgm:cxn modelId="{6FE08CE0-CF1E-45B6-989D-DB4E73D46A51}" type="presOf" srcId="{EA1E993C-31DA-4A69-9EC5-6269EA5742FD}" destId="{5771638A-D342-4715-8FCD-872319064E66}" srcOrd="0" destOrd="0" presId="urn:microsoft.com/office/officeart/2005/8/layout/orgChart1"/>
    <dgm:cxn modelId="{940BF4B5-602B-4A9C-BA4C-2D37942A649C}" type="presOf" srcId="{553035F1-8297-473B-A0BF-1A7AC9359D1B}" destId="{B020A438-B85B-45F5-BB97-976DEE6BA690}" srcOrd="0" destOrd="0" presId="urn:microsoft.com/office/officeart/2005/8/layout/orgChart1"/>
    <dgm:cxn modelId="{11CFDF8C-FF2E-4F40-BC78-FBD740CB9ECA}" srcId="{E3113DBC-4924-4A0A-B58B-D2F5888DF7B5}" destId="{4784B175-4C07-4351-A645-5DD7FC56DBF0}" srcOrd="2" destOrd="0" parTransId="{A9666676-CA9F-4B76-99C9-CF49D360CA7B}" sibTransId="{9B93AD3E-A2CB-4C4C-8CB8-8E15C7C26512}"/>
    <dgm:cxn modelId="{FC4A3C17-159B-46B9-A046-EBD40FD806E1}" type="presOf" srcId="{8C604845-BCDF-4985-A5CA-AB3D003E0790}" destId="{427F9A71-F113-4C57-A5EC-081AA7F641CD}" srcOrd="0" destOrd="0" presId="urn:microsoft.com/office/officeart/2005/8/layout/orgChart1"/>
    <dgm:cxn modelId="{31E2B744-97F4-4458-94C4-92CC06AEBE89}" type="presOf" srcId="{7D7E1380-E428-4718-B3C6-6D605B28A887}" destId="{802C8DD5-44C9-44FA-93D7-E57CAE133679}" srcOrd="0" destOrd="0" presId="urn:microsoft.com/office/officeart/2005/8/layout/orgChart1"/>
    <dgm:cxn modelId="{996C08C3-BD6F-41BE-B206-43EDAC850BED}" type="presOf" srcId="{4784B175-4C07-4351-A645-5DD7FC56DBF0}" destId="{087C5ECB-26F4-44C8-A598-E6714073F782}" srcOrd="1" destOrd="0" presId="urn:microsoft.com/office/officeart/2005/8/layout/orgChart1"/>
    <dgm:cxn modelId="{99C8452D-0F7C-41B1-90FA-375F82402B3F}" type="presParOf" srcId="{74425016-1BBD-42CF-B064-BBC3E0444B5B}" destId="{507F654F-8659-4CB2-B854-CE05DD588945}" srcOrd="0" destOrd="0" presId="urn:microsoft.com/office/officeart/2005/8/layout/orgChart1"/>
    <dgm:cxn modelId="{61E21798-3144-400B-8BA0-78AE5D1B8B8B}" type="presParOf" srcId="{507F654F-8659-4CB2-B854-CE05DD588945}" destId="{1CEA3232-6822-40D3-AD26-78CA08987E18}" srcOrd="0" destOrd="0" presId="urn:microsoft.com/office/officeart/2005/8/layout/orgChart1"/>
    <dgm:cxn modelId="{F6976ADA-F911-4898-9640-D470A96F1407}" type="presParOf" srcId="{1CEA3232-6822-40D3-AD26-78CA08987E18}" destId="{F094F70E-3570-4D09-B6EA-E2099C659413}" srcOrd="0" destOrd="0" presId="urn:microsoft.com/office/officeart/2005/8/layout/orgChart1"/>
    <dgm:cxn modelId="{67D82279-E3DE-45C5-8CD9-EAB570F06E31}" type="presParOf" srcId="{1CEA3232-6822-40D3-AD26-78CA08987E18}" destId="{52AF73CC-B0C8-462D-8DF5-5D29EC3C1210}" srcOrd="1" destOrd="0" presId="urn:microsoft.com/office/officeart/2005/8/layout/orgChart1"/>
    <dgm:cxn modelId="{3B881676-4872-49E0-8612-A3F45D5D5C48}" type="presParOf" srcId="{507F654F-8659-4CB2-B854-CE05DD588945}" destId="{F57D6F09-D441-44DD-B0AA-5FB934E9DE4F}" srcOrd="1" destOrd="0" presId="urn:microsoft.com/office/officeart/2005/8/layout/orgChart1"/>
    <dgm:cxn modelId="{3B2AFF77-A875-4410-A04A-ABAEC54E3241}" type="presParOf" srcId="{F57D6F09-D441-44DD-B0AA-5FB934E9DE4F}" destId="{BBC4D3BA-4605-4E59-93FD-284FE8AE2BD3}" srcOrd="0" destOrd="0" presId="urn:microsoft.com/office/officeart/2005/8/layout/orgChart1"/>
    <dgm:cxn modelId="{37BF6747-1A81-44D1-A56E-0E102EC5EDB5}" type="presParOf" srcId="{F57D6F09-D441-44DD-B0AA-5FB934E9DE4F}" destId="{CB56B244-D699-47CB-9714-4790E37094C1}" srcOrd="1" destOrd="0" presId="urn:microsoft.com/office/officeart/2005/8/layout/orgChart1"/>
    <dgm:cxn modelId="{B30C32E6-DBE4-4DFD-B562-23E7BE02425D}" type="presParOf" srcId="{CB56B244-D699-47CB-9714-4790E37094C1}" destId="{C73BB81F-E093-47EF-8036-66ED190AC701}" srcOrd="0" destOrd="0" presId="urn:microsoft.com/office/officeart/2005/8/layout/orgChart1"/>
    <dgm:cxn modelId="{F61C1D60-DF5E-4F05-901E-804879A63BA2}" type="presParOf" srcId="{C73BB81F-E093-47EF-8036-66ED190AC701}" destId="{E46683BD-E188-41C7-9A3B-CD1C19C94E44}" srcOrd="0" destOrd="0" presId="urn:microsoft.com/office/officeart/2005/8/layout/orgChart1"/>
    <dgm:cxn modelId="{7FA9C5A3-9BCD-49A9-85E4-5EC55FC71687}" type="presParOf" srcId="{C73BB81F-E093-47EF-8036-66ED190AC701}" destId="{90C69908-5682-4E5E-B13B-88F5514FCA3F}" srcOrd="1" destOrd="0" presId="urn:microsoft.com/office/officeart/2005/8/layout/orgChart1"/>
    <dgm:cxn modelId="{9C5462D9-BF66-48D8-BC4F-E81715323F4F}" type="presParOf" srcId="{CB56B244-D699-47CB-9714-4790E37094C1}" destId="{42F2EF1D-77EF-4CA0-B582-6F8A279A6CF5}" srcOrd="1" destOrd="0" presId="urn:microsoft.com/office/officeart/2005/8/layout/orgChart1"/>
    <dgm:cxn modelId="{0A67693A-AAE0-4728-91DA-E6F0E3F6ECED}" type="presParOf" srcId="{CB56B244-D699-47CB-9714-4790E37094C1}" destId="{BDBCE170-EE8E-413F-94FE-A1EEEC803AFC}" srcOrd="2" destOrd="0" presId="urn:microsoft.com/office/officeart/2005/8/layout/orgChart1"/>
    <dgm:cxn modelId="{90F2BCDD-57BB-43CC-A563-98BBD75FF90F}" type="presParOf" srcId="{F57D6F09-D441-44DD-B0AA-5FB934E9DE4F}" destId="{DA7B054E-DD68-40BF-809C-C7D484A6CAB0}" srcOrd="2" destOrd="0" presId="urn:microsoft.com/office/officeart/2005/8/layout/orgChart1"/>
    <dgm:cxn modelId="{432D5C42-889C-43D0-AF3D-DA70AA373303}" type="presParOf" srcId="{F57D6F09-D441-44DD-B0AA-5FB934E9DE4F}" destId="{9B6C448A-4CE9-44D1-9B3A-5FE3B255728C}" srcOrd="3" destOrd="0" presId="urn:microsoft.com/office/officeart/2005/8/layout/orgChart1"/>
    <dgm:cxn modelId="{1E73F47B-34A0-4F66-A445-191F639274F5}" type="presParOf" srcId="{9B6C448A-4CE9-44D1-9B3A-5FE3B255728C}" destId="{FEBC9274-7D7A-4A6B-867F-6217A9824886}" srcOrd="0" destOrd="0" presId="urn:microsoft.com/office/officeart/2005/8/layout/orgChart1"/>
    <dgm:cxn modelId="{486A531D-6DF7-411C-BE19-E8E2BDEE9643}" type="presParOf" srcId="{FEBC9274-7D7A-4A6B-867F-6217A9824886}" destId="{2E76866B-A750-463F-92F1-56CC72650485}" srcOrd="0" destOrd="0" presId="urn:microsoft.com/office/officeart/2005/8/layout/orgChart1"/>
    <dgm:cxn modelId="{A3CB0380-72B2-464A-9011-5C7EA3580FB1}" type="presParOf" srcId="{FEBC9274-7D7A-4A6B-867F-6217A9824886}" destId="{860EF548-C967-442E-BE2B-E6C22B1E3DC9}" srcOrd="1" destOrd="0" presId="urn:microsoft.com/office/officeart/2005/8/layout/orgChart1"/>
    <dgm:cxn modelId="{F12EC961-BEE7-4086-8DD7-470F91F590EF}" type="presParOf" srcId="{9B6C448A-4CE9-44D1-9B3A-5FE3B255728C}" destId="{8953F525-2425-4C2B-B7D5-8FA95E77FF8B}" srcOrd="1" destOrd="0" presId="urn:microsoft.com/office/officeart/2005/8/layout/orgChart1"/>
    <dgm:cxn modelId="{CACF0E29-EC51-4020-AFD1-473199F564ED}" type="presParOf" srcId="{9B6C448A-4CE9-44D1-9B3A-5FE3B255728C}" destId="{38257227-E5B4-4F1F-86D8-28BA92C9AFA0}" srcOrd="2" destOrd="0" presId="urn:microsoft.com/office/officeart/2005/8/layout/orgChart1"/>
    <dgm:cxn modelId="{BF67DAC8-72BF-4AB4-8A1A-72AD678AC4D3}" type="presParOf" srcId="{F57D6F09-D441-44DD-B0AA-5FB934E9DE4F}" destId="{13F0BE15-8A21-4F62-A086-CA42D4A96E51}" srcOrd="4" destOrd="0" presId="urn:microsoft.com/office/officeart/2005/8/layout/orgChart1"/>
    <dgm:cxn modelId="{5D9CE91B-20FE-4FE1-A969-93335314FEA7}" type="presParOf" srcId="{F57D6F09-D441-44DD-B0AA-5FB934E9DE4F}" destId="{8C41DF06-2A4D-41AE-8F78-8FB387697A95}" srcOrd="5" destOrd="0" presId="urn:microsoft.com/office/officeart/2005/8/layout/orgChart1"/>
    <dgm:cxn modelId="{BD7E0ADA-FCB9-4785-A270-13F0ADE96B8D}" type="presParOf" srcId="{8C41DF06-2A4D-41AE-8F78-8FB387697A95}" destId="{DE930903-C7D3-4092-BAE8-8974649A348C}" srcOrd="0" destOrd="0" presId="urn:microsoft.com/office/officeart/2005/8/layout/orgChart1"/>
    <dgm:cxn modelId="{1D1D8776-FD4E-4AC2-86E4-35A8C0E334FE}" type="presParOf" srcId="{DE930903-C7D3-4092-BAE8-8974649A348C}" destId="{B81E74CC-2BDE-4180-A650-11676F84B1C2}" srcOrd="0" destOrd="0" presId="urn:microsoft.com/office/officeart/2005/8/layout/orgChart1"/>
    <dgm:cxn modelId="{F7FCDC29-F9E9-44E9-9369-80B1E6040F62}" type="presParOf" srcId="{DE930903-C7D3-4092-BAE8-8974649A348C}" destId="{BCFE8829-B9F1-4FD7-827B-08EDE612D238}" srcOrd="1" destOrd="0" presId="urn:microsoft.com/office/officeart/2005/8/layout/orgChart1"/>
    <dgm:cxn modelId="{AEE6CE05-9974-40B8-990F-0A75E8C590CD}" type="presParOf" srcId="{8C41DF06-2A4D-41AE-8F78-8FB387697A95}" destId="{C4C25ADA-F9BD-4086-84B7-3FFE6EB7BFE6}" srcOrd="1" destOrd="0" presId="urn:microsoft.com/office/officeart/2005/8/layout/orgChart1"/>
    <dgm:cxn modelId="{0969BFF8-C597-49B6-9173-0D6741AA41D5}" type="presParOf" srcId="{8C41DF06-2A4D-41AE-8F78-8FB387697A95}" destId="{AE4E833D-4CB7-4B39-AD4A-4DB4C0ED5EA5}" srcOrd="2" destOrd="0" presId="urn:microsoft.com/office/officeart/2005/8/layout/orgChart1"/>
    <dgm:cxn modelId="{11FC89CE-8E6D-42B6-ABD8-61FF0C00AF65}" type="presParOf" srcId="{F57D6F09-D441-44DD-B0AA-5FB934E9DE4F}" destId="{802C8DD5-44C9-44FA-93D7-E57CAE133679}" srcOrd="6" destOrd="0" presId="urn:microsoft.com/office/officeart/2005/8/layout/orgChart1"/>
    <dgm:cxn modelId="{0BA4D07D-436A-4B6B-A73F-046D465E32DF}" type="presParOf" srcId="{F57D6F09-D441-44DD-B0AA-5FB934E9DE4F}" destId="{E198CB0A-645C-4A2B-9B71-83C80FA101C1}" srcOrd="7" destOrd="0" presId="urn:microsoft.com/office/officeart/2005/8/layout/orgChart1"/>
    <dgm:cxn modelId="{BEDCB861-0542-45E4-B754-219B432B888E}" type="presParOf" srcId="{E198CB0A-645C-4A2B-9B71-83C80FA101C1}" destId="{4843FE95-834A-45E7-8A91-F35B740A438B}" srcOrd="0" destOrd="0" presId="urn:microsoft.com/office/officeart/2005/8/layout/orgChart1"/>
    <dgm:cxn modelId="{DE290D13-EAF0-4202-8DB0-FC9BAA51F7D5}" type="presParOf" srcId="{4843FE95-834A-45E7-8A91-F35B740A438B}" destId="{A6A24656-95C5-4A13-9135-347481392E61}" srcOrd="0" destOrd="0" presId="urn:microsoft.com/office/officeart/2005/8/layout/orgChart1"/>
    <dgm:cxn modelId="{97F13CDF-CD17-4C27-BB96-123F044E7468}" type="presParOf" srcId="{4843FE95-834A-45E7-8A91-F35B740A438B}" destId="{8C5E732D-D3CE-4C62-AB81-E3525463B090}" srcOrd="1" destOrd="0" presId="urn:microsoft.com/office/officeart/2005/8/layout/orgChart1"/>
    <dgm:cxn modelId="{5D3D2859-271F-4400-B090-ED6D4CC0EEE7}" type="presParOf" srcId="{E198CB0A-645C-4A2B-9B71-83C80FA101C1}" destId="{56F869E4-29AC-456A-9D84-9A70B5B54625}" srcOrd="1" destOrd="0" presId="urn:microsoft.com/office/officeart/2005/8/layout/orgChart1"/>
    <dgm:cxn modelId="{7EDE0A9B-AD5B-438C-AA59-A40F34A029F3}" type="presParOf" srcId="{E198CB0A-645C-4A2B-9B71-83C80FA101C1}" destId="{94B843AB-29E6-46E2-90DB-8E8A2E8F5024}" srcOrd="2" destOrd="0" presId="urn:microsoft.com/office/officeart/2005/8/layout/orgChart1"/>
    <dgm:cxn modelId="{FAD6646E-57D2-4FFB-B394-CC785C5B8D25}" type="presParOf" srcId="{F57D6F09-D441-44DD-B0AA-5FB934E9DE4F}" destId="{5771638A-D342-4715-8FCD-872319064E66}" srcOrd="8" destOrd="0" presId="urn:microsoft.com/office/officeart/2005/8/layout/orgChart1"/>
    <dgm:cxn modelId="{E39AF426-1AD5-43F3-A161-E2BAD9B7B3E6}" type="presParOf" srcId="{F57D6F09-D441-44DD-B0AA-5FB934E9DE4F}" destId="{B26271F9-27A8-4C83-A414-984F30392A35}" srcOrd="9" destOrd="0" presId="urn:microsoft.com/office/officeart/2005/8/layout/orgChart1"/>
    <dgm:cxn modelId="{6754B529-E7D9-4C3F-93C2-898709AEAA52}" type="presParOf" srcId="{B26271F9-27A8-4C83-A414-984F30392A35}" destId="{D54DD844-F3D4-42BE-9D5A-A6C63F250054}" srcOrd="0" destOrd="0" presId="urn:microsoft.com/office/officeart/2005/8/layout/orgChart1"/>
    <dgm:cxn modelId="{DA519343-637F-4F30-BF60-883DB208F8C4}" type="presParOf" srcId="{D54DD844-F3D4-42BE-9D5A-A6C63F250054}" destId="{284A525F-EC3B-405C-99E3-535A27C41970}" srcOrd="0" destOrd="0" presId="urn:microsoft.com/office/officeart/2005/8/layout/orgChart1"/>
    <dgm:cxn modelId="{B61FC668-B9D7-451B-814C-3124D3EB9D72}" type="presParOf" srcId="{D54DD844-F3D4-42BE-9D5A-A6C63F250054}" destId="{0962B214-5694-448F-BA9D-DC15F79CBACD}" srcOrd="1" destOrd="0" presId="urn:microsoft.com/office/officeart/2005/8/layout/orgChart1"/>
    <dgm:cxn modelId="{5799D8A0-9CD7-42C0-8BAB-88679B66CD74}" type="presParOf" srcId="{B26271F9-27A8-4C83-A414-984F30392A35}" destId="{772C0163-810A-46DE-B10A-945AC81CC737}" srcOrd="1" destOrd="0" presId="urn:microsoft.com/office/officeart/2005/8/layout/orgChart1"/>
    <dgm:cxn modelId="{E5BACB9E-B8F1-4532-9E7D-204A9B00B6EB}" type="presParOf" srcId="{B26271F9-27A8-4C83-A414-984F30392A35}" destId="{335DF48A-EE8B-4D9F-BB78-20DB65B7A407}" srcOrd="2" destOrd="0" presId="urn:microsoft.com/office/officeart/2005/8/layout/orgChart1"/>
    <dgm:cxn modelId="{A9033B73-3BD5-4B30-8848-16661D099D80}" type="presParOf" srcId="{F57D6F09-D441-44DD-B0AA-5FB934E9DE4F}" destId="{820D0014-547D-4792-9636-655741D84B73}" srcOrd="10" destOrd="0" presId="urn:microsoft.com/office/officeart/2005/8/layout/orgChart1"/>
    <dgm:cxn modelId="{09308471-3359-47D5-B4C9-9475665627FB}" type="presParOf" srcId="{F57D6F09-D441-44DD-B0AA-5FB934E9DE4F}" destId="{C3858C89-6B11-4B91-92FB-09C5C102202E}" srcOrd="11" destOrd="0" presId="urn:microsoft.com/office/officeart/2005/8/layout/orgChart1"/>
    <dgm:cxn modelId="{E64C4B56-454E-4326-91F5-105F7D316685}" type="presParOf" srcId="{C3858C89-6B11-4B91-92FB-09C5C102202E}" destId="{15F51298-186F-4528-B371-81B0415D40D1}" srcOrd="0" destOrd="0" presId="urn:microsoft.com/office/officeart/2005/8/layout/orgChart1"/>
    <dgm:cxn modelId="{4A46D631-8A41-4951-AFCB-FAA5551B8BEB}" type="presParOf" srcId="{15F51298-186F-4528-B371-81B0415D40D1}" destId="{E27D9B71-8A98-4B04-AC50-AEE168E78E37}" srcOrd="0" destOrd="0" presId="urn:microsoft.com/office/officeart/2005/8/layout/orgChart1"/>
    <dgm:cxn modelId="{69C1E65B-18AA-4E1A-AC33-BC701DF45096}" type="presParOf" srcId="{15F51298-186F-4528-B371-81B0415D40D1}" destId="{4C6B237D-481F-4404-8C22-CAE3F9D969D7}" srcOrd="1" destOrd="0" presId="urn:microsoft.com/office/officeart/2005/8/layout/orgChart1"/>
    <dgm:cxn modelId="{0E5C0254-B17B-49FB-8E65-D54D6E3B26FD}" type="presParOf" srcId="{C3858C89-6B11-4B91-92FB-09C5C102202E}" destId="{6631180F-1714-47C3-99E1-337243D4D4FD}" srcOrd="1" destOrd="0" presId="urn:microsoft.com/office/officeart/2005/8/layout/orgChart1"/>
    <dgm:cxn modelId="{C32AF6CA-51B3-4508-B029-F7C37E6AD852}" type="presParOf" srcId="{C3858C89-6B11-4B91-92FB-09C5C102202E}" destId="{CA029909-4F4C-4B7F-BC76-3B54C46059B2}" srcOrd="2" destOrd="0" presId="urn:microsoft.com/office/officeart/2005/8/layout/orgChart1"/>
    <dgm:cxn modelId="{47A0C0DD-3B81-4D59-B9E0-031396D9C2EB}" type="presParOf" srcId="{F57D6F09-D441-44DD-B0AA-5FB934E9DE4F}" destId="{206CA030-B168-4C02-B402-A1A213BC8297}" srcOrd="12" destOrd="0" presId="urn:microsoft.com/office/officeart/2005/8/layout/orgChart1"/>
    <dgm:cxn modelId="{9370EC48-E975-456F-8BD0-6CDC03FC0F85}" type="presParOf" srcId="{F57D6F09-D441-44DD-B0AA-5FB934E9DE4F}" destId="{883F7862-C0CD-4B84-8DE2-E2D19223C9A7}" srcOrd="13" destOrd="0" presId="urn:microsoft.com/office/officeart/2005/8/layout/orgChart1"/>
    <dgm:cxn modelId="{2BF20E26-AC98-4733-8417-E6E1A5683FC9}" type="presParOf" srcId="{883F7862-C0CD-4B84-8DE2-E2D19223C9A7}" destId="{111360B6-6F6C-4D53-85D4-729A29EFB33D}" srcOrd="0" destOrd="0" presId="urn:microsoft.com/office/officeart/2005/8/layout/orgChart1"/>
    <dgm:cxn modelId="{0D4894E7-5E71-4C1A-AF6A-26DAC6EFB245}" type="presParOf" srcId="{111360B6-6F6C-4D53-85D4-729A29EFB33D}" destId="{445474E8-8EFE-4B7A-B2A7-B3863ED29EAB}" srcOrd="0" destOrd="0" presId="urn:microsoft.com/office/officeart/2005/8/layout/orgChart1"/>
    <dgm:cxn modelId="{039E03D6-5B56-4708-AD39-13198514C753}" type="presParOf" srcId="{111360B6-6F6C-4D53-85D4-729A29EFB33D}" destId="{8A48F14E-15D1-4DF3-9DFF-37B85FE84386}" srcOrd="1" destOrd="0" presId="urn:microsoft.com/office/officeart/2005/8/layout/orgChart1"/>
    <dgm:cxn modelId="{3F652094-342D-463E-8993-9F39680CC344}" type="presParOf" srcId="{883F7862-C0CD-4B84-8DE2-E2D19223C9A7}" destId="{5BCFFFE3-4963-4135-95C4-B69F8A136F39}" srcOrd="1" destOrd="0" presId="urn:microsoft.com/office/officeart/2005/8/layout/orgChart1"/>
    <dgm:cxn modelId="{1C41AE08-3888-4841-B85B-D56CD8705393}" type="presParOf" srcId="{883F7862-C0CD-4B84-8DE2-E2D19223C9A7}" destId="{1CC617FB-6747-4412-9BD4-A9143F76B9B2}" srcOrd="2" destOrd="0" presId="urn:microsoft.com/office/officeart/2005/8/layout/orgChart1"/>
    <dgm:cxn modelId="{CCC49FBC-6906-4E67-B8F9-3F7041F536C0}" type="presParOf" srcId="{F57D6F09-D441-44DD-B0AA-5FB934E9DE4F}" destId="{7522760F-9DDB-4C5D-9F08-CB59BB2419ED}" srcOrd="14" destOrd="0" presId="urn:microsoft.com/office/officeart/2005/8/layout/orgChart1"/>
    <dgm:cxn modelId="{B131F771-D514-4D18-9E42-54A631872269}" type="presParOf" srcId="{F57D6F09-D441-44DD-B0AA-5FB934E9DE4F}" destId="{EA80D0BB-4B4B-48B8-8F67-79FCED342BC1}" srcOrd="15" destOrd="0" presId="urn:microsoft.com/office/officeart/2005/8/layout/orgChart1"/>
    <dgm:cxn modelId="{F4BA66B2-0142-4B02-8C90-29D6E4DC1106}" type="presParOf" srcId="{EA80D0BB-4B4B-48B8-8F67-79FCED342BC1}" destId="{34E5D1D6-E45A-4556-BD31-45600FEB5E6E}" srcOrd="0" destOrd="0" presId="urn:microsoft.com/office/officeart/2005/8/layout/orgChart1"/>
    <dgm:cxn modelId="{5454CF1F-C8F6-4035-ACF3-0048695CA107}" type="presParOf" srcId="{34E5D1D6-E45A-4556-BD31-45600FEB5E6E}" destId="{294ED550-6FF0-460C-8AF6-EE1210FC505C}" srcOrd="0" destOrd="0" presId="urn:microsoft.com/office/officeart/2005/8/layout/orgChart1"/>
    <dgm:cxn modelId="{16C936E7-C3DD-4C7A-80DC-F9E12D317682}" type="presParOf" srcId="{34E5D1D6-E45A-4556-BD31-45600FEB5E6E}" destId="{7DC7A46F-03E4-470E-B331-25F40065AFC0}" srcOrd="1" destOrd="0" presId="urn:microsoft.com/office/officeart/2005/8/layout/orgChart1"/>
    <dgm:cxn modelId="{AE585816-B0CD-4E94-B307-2376D75DE963}" type="presParOf" srcId="{EA80D0BB-4B4B-48B8-8F67-79FCED342BC1}" destId="{B46F467A-118E-4DAF-A723-A8097B20E10A}" srcOrd="1" destOrd="0" presId="urn:microsoft.com/office/officeart/2005/8/layout/orgChart1"/>
    <dgm:cxn modelId="{CF24ECE2-58D2-4805-BAF6-0026E4CB68EF}" type="presParOf" srcId="{EA80D0BB-4B4B-48B8-8F67-79FCED342BC1}" destId="{04CAD972-1C7F-4112-8BB7-1B8C8C4CDE88}" srcOrd="2" destOrd="0" presId="urn:microsoft.com/office/officeart/2005/8/layout/orgChart1"/>
    <dgm:cxn modelId="{B541EEE8-95B7-439D-A85B-A8465D6CDA9A}" type="presParOf" srcId="{F57D6F09-D441-44DD-B0AA-5FB934E9DE4F}" destId="{6A6A10A2-ACB1-440F-94D2-0EBD1C1C344D}" srcOrd="16" destOrd="0" presId="urn:microsoft.com/office/officeart/2005/8/layout/orgChart1"/>
    <dgm:cxn modelId="{C4DFEAB9-5CE8-4E89-A408-B3AD09659448}" type="presParOf" srcId="{F57D6F09-D441-44DD-B0AA-5FB934E9DE4F}" destId="{BB9430F9-5B1B-447A-A5E6-4684C06452E9}" srcOrd="17" destOrd="0" presId="urn:microsoft.com/office/officeart/2005/8/layout/orgChart1"/>
    <dgm:cxn modelId="{5CB13BDD-90A1-4C0C-B825-DEFF7B077FFA}" type="presParOf" srcId="{BB9430F9-5B1B-447A-A5E6-4684C06452E9}" destId="{5B42C86C-D31E-4C64-87DC-49BA17EF4A4D}" srcOrd="0" destOrd="0" presId="urn:microsoft.com/office/officeart/2005/8/layout/orgChart1"/>
    <dgm:cxn modelId="{E270E743-D4B2-417F-8F15-667B1439DFCA}" type="presParOf" srcId="{5B42C86C-D31E-4C64-87DC-49BA17EF4A4D}" destId="{B1071F8C-AFB8-4D7A-A437-430E0FD5780E}" srcOrd="0" destOrd="0" presId="urn:microsoft.com/office/officeart/2005/8/layout/orgChart1"/>
    <dgm:cxn modelId="{D6AF8EB8-C65F-45CC-948B-1E63DEC06E6B}" type="presParOf" srcId="{5B42C86C-D31E-4C64-87DC-49BA17EF4A4D}" destId="{AD8F0A76-EC94-4EAF-B013-5A43CA4AA7E2}" srcOrd="1" destOrd="0" presId="urn:microsoft.com/office/officeart/2005/8/layout/orgChart1"/>
    <dgm:cxn modelId="{FBE0A930-99CB-40D4-BF65-02B2A65CF98C}" type="presParOf" srcId="{BB9430F9-5B1B-447A-A5E6-4684C06452E9}" destId="{F7E01B66-EA77-4A42-AAF6-86EA6E8AF52E}" srcOrd="1" destOrd="0" presId="urn:microsoft.com/office/officeart/2005/8/layout/orgChart1"/>
    <dgm:cxn modelId="{8B24A8D7-8D66-4043-946E-5BC81E594CE4}" type="presParOf" srcId="{BB9430F9-5B1B-447A-A5E6-4684C06452E9}" destId="{6C3718C0-64CA-404F-A2EA-3A50F8900766}" srcOrd="2" destOrd="0" presId="urn:microsoft.com/office/officeart/2005/8/layout/orgChart1"/>
    <dgm:cxn modelId="{05886F2A-3E17-40B4-B727-F148C81B15ED}" type="presParOf" srcId="{F57D6F09-D441-44DD-B0AA-5FB934E9DE4F}" destId="{23444952-1804-4435-989A-715FA154A27E}" srcOrd="18" destOrd="0" presId="urn:microsoft.com/office/officeart/2005/8/layout/orgChart1"/>
    <dgm:cxn modelId="{5087D37B-3DE4-4FBC-B473-AFECA0F6515D}" type="presParOf" srcId="{F57D6F09-D441-44DD-B0AA-5FB934E9DE4F}" destId="{C5108F36-AAB6-4FA6-8580-EC4BF69F6000}" srcOrd="19" destOrd="0" presId="urn:microsoft.com/office/officeart/2005/8/layout/orgChart1"/>
    <dgm:cxn modelId="{07E6A83E-5E2A-4803-86E2-C3B09EF2CF5D}" type="presParOf" srcId="{C5108F36-AAB6-4FA6-8580-EC4BF69F6000}" destId="{7F1D84D1-B78A-4AC4-A2A4-44BBE11F319B}" srcOrd="0" destOrd="0" presId="urn:microsoft.com/office/officeart/2005/8/layout/orgChart1"/>
    <dgm:cxn modelId="{1CC92167-F626-409E-BC9B-83D1E1A9116F}" type="presParOf" srcId="{7F1D84D1-B78A-4AC4-A2A4-44BBE11F319B}" destId="{58589223-BFB6-4721-98E8-E2FB1C63E4EE}" srcOrd="0" destOrd="0" presId="urn:microsoft.com/office/officeart/2005/8/layout/orgChart1"/>
    <dgm:cxn modelId="{E78DAF68-F621-440D-BABD-E686F2F7449E}" type="presParOf" srcId="{7F1D84D1-B78A-4AC4-A2A4-44BBE11F319B}" destId="{170B1D89-12C8-44A1-8164-B26CB23F7234}" srcOrd="1" destOrd="0" presId="urn:microsoft.com/office/officeart/2005/8/layout/orgChart1"/>
    <dgm:cxn modelId="{BC7A9A1D-FC80-4A8C-B6A9-63D7BE8A0A79}" type="presParOf" srcId="{C5108F36-AAB6-4FA6-8580-EC4BF69F6000}" destId="{2FECD3D4-723C-438C-BBB3-D29B1F8C1894}" srcOrd="1" destOrd="0" presId="urn:microsoft.com/office/officeart/2005/8/layout/orgChart1"/>
    <dgm:cxn modelId="{AF928C08-C6A6-43B7-BFC7-723FFA8B43F6}" type="presParOf" srcId="{C5108F36-AAB6-4FA6-8580-EC4BF69F6000}" destId="{902B218F-2A7C-462A-A51E-A7471A8B0919}" srcOrd="2" destOrd="0" presId="urn:microsoft.com/office/officeart/2005/8/layout/orgChart1"/>
    <dgm:cxn modelId="{7D14AE11-620B-49F7-8F87-6091CB3A2CCF}" type="presParOf" srcId="{F57D6F09-D441-44DD-B0AA-5FB934E9DE4F}" destId="{600B032D-6A18-4D27-8ABB-96C94F06121A}" srcOrd="20" destOrd="0" presId="urn:microsoft.com/office/officeart/2005/8/layout/orgChart1"/>
    <dgm:cxn modelId="{EEA200E1-16D9-4C8B-B752-D1D3472A15AD}" type="presParOf" srcId="{F57D6F09-D441-44DD-B0AA-5FB934E9DE4F}" destId="{BF26DFFE-900E-485C-ACDB-0D5BC4617F49}" srcOrd="21" destOrd="0" presId="urn:microsoft.com/office/officeart/2005/8/layout/orgChart1"/>
    <dgm:cxn modelId="{D7E9F2E5-C0C2-4E2B-9076-201F28540A19}" type="presParOf" srcId="{BF26DFFE-900E-485C-ACDB-0D5BC4617F49}" destId="{77F50EC4-AEFA-4348-A3FC-9B69DC9F20A2}" srcOrd="0" destOrd="0" presId="urn:microsoft.com/office/officeart/2005/8/layout/orgChart1"/>
    <dgm:cxn modelId="{6E14380B-DE0C-4AD8-8009-562E70345CF1}" type="presParOf" srcId="{77F50EC4-AEFA-4348-A3FC-9B69DC9F20A2}" destId="{4E177492-6718-4B9C-8636-9F373E0C4F6D}" srcOrd="0" destOrd="0" presId="urn:microsoft.com/office/officeart/2005/8/layout/orgChart1"/>
    <dgm:cxn modelId="{2C0904C0-9E6B-4B88-AF50-7E54A6C42EFC}" type="presParOf" srcId="{77F50EC4-AEFA-4348-A3FC-9B69DC9F20A2}" destId="{AA6B4846-EBF7-4AF3-8601-46E1A2A789C6}" srcOrd="1" destOrd="0" presId="urn:microsoft.com/office/officeart/2005/8/layout/orgChart1"/>
    <dgm:cxn modelId="{1A55DB60-3FB7-486B-ADDA-ABFCCDDE2C7B}" type="presParOf" srcId="{BF26DFFE-900E-485C-ACDB-0D5BC4617F49}" destId="{51B23B3E-6924-43FB-904A-0E170F31E727}" srcOrd="1" destOrd="0" presId="urn:microsoft.com/office/officeart/2005/8/layout/orgChart1"/>
    <dgm:cxn modelId="{FB9F2361-8F16-4046-A5CE-45E08F026DD3}" type="presParOf" srcId="{BF26DFFE-900E-485C-ACDB-0D5BC4617F49}" destId="{7A472252-3015-4AAD-9595-07B9D0E659A1}" srcOrd="2" destOrd="0" presId="urn:microsoft.com/office/officeart/2005/8/layout/orgChart1"/>
    <dgm:cxn modelId="{41F29314-8CDD-44B0-99EF-B6B0C4D3335F}" type="presParOf" srcId="{F57D6F09-D441-44DD-B0AA-5FB934E9DE4F}" destId="{DE12A7F4-C63C-46FE-A358-A781913D56AD}" srcOrd="22" destOrd="0" presId="urn:microsoft.com/office/officeart/2005/8/layout/orgChart1"/>
    <dgm:cxn modelId="{9AC46584-5BF7-433E-8668-58A01A9E8BB5}" type="presParOf" srcId="{F57D6F09-D441-44DD-B0AA-5FB934E9DE4F}" destId="{3E9340DF-47B2-4B1C-B18C-1E542BD2BE22}" srcOrd="23" destOrd="0" presId="urn:microsoft.com/office/officeart/2005/8/layout/orgChart1"/>
    <dgm:cxn modelId="{BD2AB8CA-C74C-4D1C-8658-F065AA0B0112}" type="presParOf" srcId="{3E9340DF-47B2-4B1C-B18C-1E542BD2BE22}" destId="{28AEF03E-4EFF-45AD-BA54-BE3CCBADFEA8}" srcOrd="0" destOrd="0" presId="urn:microsoft.com/office/officeart/2005/8/layout/orgChart1"/>
    <dgm:cxn modelId="{EADD1876-E9DF-44BE-AE09-19454D2244BF}" type="presParOf" srcId="{28AEF03E-4EFF-45AD-BA54-BE3CCBADFEA8}" destId="{393BC7E1-7EFD-4CF3-A476-796B324BDC35}" srcOrd="0" destOrd="0" presId="urn:microsoft.com/office/officeart/2005/8/layout/orgChart1"/>
    <dgm:cxn modelId="{D5FE16CC-B48E-46F1-9676-4DDC41B2366F}" type="presParOf" srcId="{28AEF03E-4EFF-45AD-BA54-BE3CCBADFEA8}" destId="{64D575B5-3448-4355-A24D-5E79F294A6A1}" srcOrd="1" destOrd="0" presId="urn:microsoft.com/office/officeart/2005/8/layout/orgChart1"/>
    <dgm:cxn modelId="{31A39E95-A11A-4595-B443-8DDC4BFEABEF}" type="presParOf" srcId="{3E9340DF-47B2-4B1C-B18C-1E542BD2BE22}" destId="{229A6843-FA36-4714-81B8-39FA904293E1}" srcOrd="1" destOrd="0" presId="urn:microsoft.com/office/officeart/2005/8/layout/orgChart1"/>
    <dgm:cxn modelId="{246231CF-37CF-4E92-A68D-7A68F23C8421}" type="presParOf" srcId="{3E9340DF-47B2-4B1C-B18C-1E542BD2BE22}" destId="{52ECE688-46C3-4AD0-822B-B29553EF8A56}" srcOrd="2" destOrd="0" presId="urn:microsoft.com/office/officeart/2005/8/layout/orgChart1"/>
    <dgm:cxn modelId="{28F1203C-616B-429E-8FA6-2FCF88BB9007}" type="presParOf" srcId="{F57D6F09-D441-44DD-B0AA-5FB934E9DE4F}" destId="{99C14151-1548-4A91-885F-B7A6A1481796}" srcOrd="24" destOrd="0" presId="urn:microsoft.com/office/officeart/2005/8/layout/orgChart1"/>
    <dgm:cxn modelId="{88053327-9155-40DB-9AE3-551AED25C3D3}" type="presParOf" srcId="{F57D6F09-D441-44DD-B0AA-5FB934E9DE4F}" destId="{BC66B2D9-25C0-4C9E-BB3C-0DF0921571C8}" srcOrd="25" destOrd="0" presId="urn:microsoft.com/office/officeart/2005/8/layout/orgChart1"/>
    <dgm:cxn modelId="{569D9995-E8B3-4277-84B4-F0E566885915}" type="presParOf" srcId="{BC66B2D9-25C0-4C9E-BB3C-0DF0921571C8}" destId="{48D86125-8E5B-4C8D-9410-87644AE9A11A}" srcOrd="0" destOrd="0" presId="urn:microsoft.com/office/officeart/2005/8/layout/orgChart1"/>
    <dgm:cxn modelId="{E468568C-0FC6-4A73-81FD-0E103C1DE8A4}" type="presParOf" srcId="{48D86125-8E5B-4C8D-9410-87644AE9A11A}" destId="{8D09D986-70B8-49CF-89AE-23F6B6BE459B}" srcOrd="0" destOrd="0" presId="urn:microsoft.com/office/officeart/2005/8/layout/orgChart1"/>
    <dgm:cxn modelId="{3AE13B1E-A00F-41B1-BD7E-B24DD496A2D1}" type="presParOf" srcId="{48D86125-8E5B-4C8D-9410-87644AE9A11A}" destId="{E4A7CF0A-EE47-4378-98E7-2FE5E7F7EE96}" srcOrd="1" destOrd="0" presId="urn:microsoft.com/office/officeart/2005/8/layout/orgChart1"/>
    <dgm:cxn modelId="{DC25E50F-1C6A-47BB-8754-4C5E9124A503}" type="presParOf" srcId="{BC66B2D9-25C0-4C9E-BB3C-0DF0921571C8}" destId="{FD1F33EF-9D95-486A-A97C-713C8889F306}" srcOrd="1" destOrd="0" presId="urn:microsoft.com/office/officeart/2005/8/layout/orgChart1"/>
    <dgm:cxn modelId="{4A60DA74-0A3D-411F-BCFA-DD359F160DA4}" type="presParOf" srcId="{BC66B2D9-25C0-4C9E-BB3C-0DF0921571C8}" destId="{59BA1DA5-81E4-485B-98D1-C97E11C4A06B}" srcOrd="2" destOrd="0" presId="urn:microsoft.com/office/officeart/2005/8/layout/orgChart1"/>
    <dgm:cxn modelId="{CC8AD5DB-0D8E-4ADD-8B96-0988527486DE}" type="presParOf" srcId="{F57D6F09-D441-44DD-B0AA-5FB934E9DE4F}" destId="{5090ECB7-BC02-4620-AB62-13D54014EB1D}" srcOrd="26" destOrd="0" presId="urn:microsoft.com/office/officeart/2005/8/layout/orgChart1"/>
    <dgm:cxn modelId="{4791A8D6-AF6B-4904-8664-9719C81E02AC}" type="presParOf" srcId="{F57D6F09-D441-44DD-B0AA-5FB934E9DE4F}" destId="{BD8017C2-7606-49F9-BB38-21BB3CAC712B}" srcOrd="27" destOrd="0" presId="urn:microsoft.com/office/officeart/2005/8/layout/orgChart1"/>
    <dgm:cxn modelId="{D064F903-416F-45D4-A954-9D68CA82E7D0}" type="presParOf" srcId="{BD8017C2-7606-49F9-BB38-21BB3CAC712B}" destId="{50DBB9DD-DB4D-489B-B98A-11D92C5FBD4D}" srcOrd="0" destOrd="0" presId="urn:microsoft.com/office/officeart/2005/8/layout/orgChart1"/>
    <dgm:cxn modelId="{4A787D28-B897-4DB9-87E9-9BFC2A8D0CAF}" type="presParOf" srcId="{50DBB9DD-DB4D-489B-B98A-11D92C5FBD4D}" destId="{034C9768-3DA2-46BB-8899-9FD482241F97}" srcOrd="0" destOrd="0" presId="urn:microsoft.com/office/officeart/2005/8/layout/orgChart1"/>
    <dgm:cxn modelId="{9FF3DF51-3062-40C3-84C3-36BC5014323A}" type="presParOf" srcId="{50DBB9DD-DB4D-489B-B98A-11D92C5FBD4D}" destId="{7E3DB9C7-00F1-4C5E-9C25-5C0B814AC6E2}" srcOrd="1" destOrd="0" presId="urn:microsoft.com/office/officeart/2005/8/layout/orgChart1"/>
    <dgm:cxn modelId="{CD0B41AA-08AA-4068-802F-D018BB92BD46}" type="presParOf" srcId="{BD8017C2-7606-49F9-BB38-21BB3CAC712B}" destId="{6F13C870-751F-4D4D-A935-CAF50F3B3FA9}" srcOrd="1" destOrd="0" presId="urn:microsoft.com/office/officeart/2005/8/layout/orgChart1"/>
    <dgm:cxn modelId="{D459F358-AB9B-4060-B37C-9190B692FC5D}" type="presParOf" srcId="{BD8017C2-7606-49F9-BB38-21BB3CAC712B}" destId="{179D363B-8EF1-4DE2-8326-BA365AAC369A}" srcOrd="2" destOrd="0" presId="urn:microsoft.com/office/officeart/2005/8/layout/orgChart1"/>
    <dgm:cxn modelId="{B42605D2-EDDB-45B2-916E-D4794953D16A}" type="presParOf" srcId="{F57D6F09-D441-44DD-B0AA-5FB934E9DE4F}" destId="{C76BE40E-C5B5-4012-BD0A-300CD985673B}" srcOrd="28" destOrd="0" presId="urn:microsoft.com/office/officeart/2005/8/layout/orgChart1"/>
    <dgm:cxn modelId="{B423E616-D653-41CE-B580-CBF88EAB4B2E}" type="presParOf" srcId="{F57D6F09-D441-44DD-B0AA-5FB934E9DE4F}" destId="{EAE3BB20-AC41-4053-820B-2F70D07E2409}" srcOrd="29" destOrd="0" presId="urn:microsoft.com/office/officeart/2005/8/layout/orgChart1"/>
    <dgm:cxn modelId="{40F7143F-0DE3-4407-8D9E-65783B82612D}" type="presParOf" srcId="{EAE3BB20-AC41-4053-820B-2F70D07E2409}" destId="{A40E423F-EDC5-49C5-AB7D-6F90BF23B491}" srcOrd="0" destOrd="0" presId="urn:microsoft.com/office/officeart/2005/8/layout/orgChart1"/>
    <dgm:cxn modelId="{18AB443F-ABE8-4427-8F78-EAB67DD97C91}" type="presParOf" srcId="{A40E423F-EDC5-49C5-AB7D-6F90BF23B491}" destId="{E64DB227-88A5-430F-B3FF-EF838C00EC09}" srcOrd="0" destOrd="0" presId="urn:microsoft.com/office/officeart/2005/8/layout/orgChart1"/>
    <dgm:cxn modelId="{E5E607CB-B605-4E1B-962E-C37FD888EC33}" type="presParOf" srcId="{A40E423F-EDC5-49C5-AB7D-6F90BF23B491}" destId="{4E8A725B-2ACF-4C58-B716-E3E59980E7CC}" srcOrd="1" destOrd="0" presId="urn:microsoft.com/office/officeart/2005/8/layout/orgChart1"/>
    <dgm:cxn modelId="{E5194E70-E803-4A4C-8580-E5813B7495B7}" type="presParOf" srcId="{EAE3BB20-AC41-4053-820B-2F70D07E2409}" destId="{7C363A23-820E-45F2-BD96-5F6A25BD8909}" srcOrd="1" destOrd="0" presId="urn:microsoft.com/office/officeart/2005/8/layout/orgChart1"/>
    <dgm:cxn modelId="{81275CBE-5A35-43B5-A287-7B8E86ED64EC}" type="presParOf" srcId="{EAE3BB20-AC41-4053-820B-2F70D07E2409}" destId="{F40F55CD-B8C3-40F4-A9AA-9175F914ACAE}" srcOrd="2" destOrd="0" presId="urn:microsoft.com/office/officeart/2005/8/layout/orgChart1"/>
    <dgm:cxn modelId="{426023D5-3F9C-4B5F-AD1F-76651B2BE829}" type="presParOf" srcId="{F57D6F09-D441-44DD-B0AA-5FB934E9DE4F}" destId="{4BF39816-FC57-43FF-ADEA-C2095EB3D405}" srcOrd="30" destOrd="0" presId="urn:microsoft.com/office/officeart/2005/8/layout/orgChart1"/>
    <dgm:cxn modelId="{991FCBB3-2E2A-4454-984B-4896B4FD4BC6}" type="presParOf" srcId="{F57D6F09-D441-44DD-B0AA-5FB934E9DE4F}" destId="{4206282C-14D0-4F05-A624-E00A2F00EAE6}" srcOrd="31" destOrd="0" presId="urn:microsoft.com/office/officeart/2005/8/layout/orgChart1"/>
    <dgm:cxn modelId="{FC3F8E67-C39C-4B95-AD68-76CA42639AAA}" type="presParOf" srcId="{4206282C-14D0-4F05-A624-E00A2F00EAE6}" destId="{1DAAC38C-4F56-4C7F-8BC1-AE2031AA1553}" srcOrd="0" destOrd="0" presId="urn:microsoft.com/office/officeart/2005/8/layout/orgChart1"/>
    <dgm:cxn modelId="{CC4C6F7A-266C-49CC-A79C-0AC4B65179F7}" type="presParOf" srcId="{1DAAC38C-4F56-4C7F-8BC1-AE2031AA1553}" destId="{72A2AC7A-FF9E-4B1C-8770-01EAFF5397FE}" srcOrd="0" destOrd="0" presId="urn:microsoft.com/office/officeart/2005/8/layout/orgChart1"/>
    <dgm:cxn modelId="{60CA4E49-707A-4714-AEC6-05C12BC13A2D}" type="presParOf" srcId="{1DAAC38C-4F56-4C7F-8BC1-AE2031AA1553}" destId="{3766F474-9D0A-4E27-AC41-C8FDD1395332}" srcOrd="1" destOrd="0" presId="urn:microsoft.com/office/officeart/2005/8/layout/orgChart1"/>
    <dgm:cxn modelId="{5EE4F721-5DA0-46BF-9465-BBD21D98E0B7}" type="presParOf" srcId="{4206282C-14D0-4F05-A624-E00A2F00EAE6}" destId="{CC9F6A17-927A-46D8-819D-72B8B9535E86}" srcOrd="1" destOrd="0" presId="urn:microsoft.com/office/officeart/2005/8/layout/orgChart1"/>
    <dgm:cxn modelId="{FF0B6645-C0BF-41A1-A9ED-F3A19FFAFB83}" type="presParOf" srcId="{4206282C-14D0-4F05-A624-E00A2F00EAE6}" destId="{DB7A5FDD-3A15-4091-9A50-118163C8107D}" srcOrd="2" destOrd="0" presId="urn:microsoft.com/office/officeart/2005/8/layout/orgChart1"/>
    <dgm:cxn modelId="{0160FF51-A6BB-47C9-95BE-D6F294837BEF}" type="presParOf" srcId="{507F654F-8659-4CB2-B854-CE05DD588945}" destId="{3BB7D691-D0F9-4D1D-8E16-AECEF229A2DB}" srcOrd="2" destOrd="0" presId="urn:microsoft.com/office/officeart/2005/8/layout/orgChart1"/>
    <dgm:cxn modelId="{9D08AEF4-CE8F-46D9-B6A3-F896989EAC52}" type="presParOf" srcId="{74425016-1BBD-42CF-B064-BBC3E0444B5B}" destId="{C993EA3D-C310-4987-86C4-57B88A9F13AB}" srcOrd="1" destOrd="0" presId="urn:microsoft.com/office/officeart/2005/8/layout/orgChart1"/>
    <dgm:cxn modelId="{4E11FFA0-6141-470F-8C22-4CCA09EC24D7}" type="presParOf" srcId="{C993EA3D-C310-4987-86C4-57B88A9F13AB}" destId="{E34783EA-C000-48E6-85BF-B736F1B25BBE}" srcOrd="0" destOrd="0" presId="urn:microsoft.com/office/officeart/2005/8/layout/orgChart1"/>
    <dgm:cxn modelId="{D4BD3E64-F683-41E4-A8C7-9F3CEE052A54}" type="presParOf" srcId="{E34783EA-C000-48E6-85BF-B736F1B25BBE}" destId="{DA7E6C5C-414A-4BC2-9A6B-788B1EA2C1E6}" srcOrd="0" destOrd="0" presId="urn:microsoft.com/office/officeart/2005/8/layout/orgChart1"/>
    <dgm:cxn modelId="{85658A76-AB9C-4611-AC66-C66A5763A6F2}" type="presParOf" srcId="{E34783EA-C000-48E6-85BF-B736F1B25BBE}" destId="{99213B10-E4B4-434B-A1DE-DCE218229CE3}" srcOrd="1" destOrd="0" presId="urn:microsoft.com/office/officeart/2005/8/layout/orgChart1"/>
    <dgm:cxn modelId="{1599A024-62FF-4DB3-A7FF-EF4F23C2FA4A}" type="presParOf" srcId="{C993EA3D-C310-4987-86C4-57B88A9F13AB}" destId="{5643038C-7EE0-4912-9EC7-56E3540BFEE5}" srcOrd="1" destOrd="0" presId="urn:microsoft.com/office/officeart/2005/8/layout/orgChart1"/>
    <dgm:cxn modelId="{54ED11B9-7AF0-4D47-A706-AED32FD1C9F2}" type="presParOf" srcId="{5643038C-7EE0-4912-9EC7-56E3540BFEE5}" destId="{E2B6705B-C27C-49AD-87CC-9913C2533422}" srcOrd="0" destOrd="0" presId="urn:microsoft.com/office/officeart/2005/8/layout/orgChart1"/>
    <dgm:cxn modelId="{30DE0FDF-FFB7-40C8-92A8-AB8CF79680FB}" type="presParOf" srcId="{5643038C-7EE0-4912-9EC7-56E3540BFEE5}" destId="{90FD245F-08A4-4FCC-A727-B776AB256ACF}" srcOrd="1" destOrd="0" presId="urn:microsoft.com/office/officeart/2005/8/layout/orgChart1"/>
    <dgm:cxn modelId="{FDF8BC74-5CA1-401B-BBEF-C3F53A43C104}" type="presParOf" srcId="{90FD245F-08A4-4FCC-A727-B776AB256ACF}" destId="{63FA3126-D557-4274-9E0E-8B2CAD77689B}" srcOrd="0" destOrd="0" presId="urn:microsoft.com/office/officeart/2005/8/layout/orgChart1"/>
    <dgm:cxn modelId="{0BFB0BD2-E13D-4E05-831A-45FAB3E781A0}" type="presParOf" srcId="{63FA3126-D557-4274-9E0E-8B2CAD77689B}" destId="{98EDA89F-DEDF-4C26-8312-699EAEB40D3E}" srcOrd="0" destOrd="0" presId="urn:microsoft.com/office/officeart/2005/8/layout/orgChart1"/>
    <dgm:cxn modelId="{4F9F93DB-2B15-46C4-8BF1-23E856F3AA55}" type="presParOf" srcId="{63FA3126-D557-4274-9E0E-8B2CAD77689B}" destId="{880AD996-F3C7-4D3C-B15F-14BBC28526A0}" srcOrd="1" destOrd="0" presId="urn:microsoft.com/office/officeart/2005/8/layout/orgChart1"/>
    <dgm:cxn modelId="{D91BAFA1-13F8-43CD-8304-991F88F98663}" type="presParOf" srcId="{90FD245F-08A4-4FCC-A727-B776AB256ACF}" destId="{0E5A51F0-CCC3-4EDC-B264-79C749A221A3}" srcOrd="1" destOrd="0" presId="urn:microsoft.com/office/officeart/2005/8/layout/orgChart1"/>
    <dgm:cxn modelId="{81F459DE-F1B8-4A8A-8903-075705DF1B06}" type="presParOf" srcId="{90FD245F-08A4-4FCC-A727-B776AB256ACF}" destId="{E3D4E5F6-6E1E-4612-857B-B8B5A771F56C}" srcOrd="2" destOrd="0" presId="urn:microsoft.com/office/officeart/2005/8/layout/orgChart1"/>
    <dgm:cxn modelId="{CFDF84EC-75D9-48E2-9495-AF9F0F1C035C}" type="presParOf" srcId="{5643038C-7EE0-4912-9EC7-56E3540BFEE5}" destId="{F9B4E473-60CB-44F7-A9F4-D974924D83FA}" srcOrd="2" destOrd="0" presId="urn:microsoft.com/office/officeart/2005/8/layout/orgChart1"/>
    <dgm:cxn modelId="{3E8A090F-17A4-4A9D-98A5-A9B831B7EC37}" type="presParOf" srcId="{5643038C-7EE0-4912-9EC7-56E3540BFEE5}" destId="{6500DF4F-D342-444A-8452-826F79213E32}" srcOrd="3" destOrd="0" presId="urn:microsoft.com/office/officeart/2005/8/layout/orgChart1"/>
    <dgm:cxn modelId="{A2BFA0A6-EFB9-4348-9604-775028997204}" type="presParOf" srcId="{6500DF4F-D342-444A-8452-826F79213E32}" destId="{7BC53C25-2E04-4D18-9B3A-7E0C6A7F1AD3}" srcOrd="0" destOrd="0" presId="urn:microsoft.com/office/officeart/2005/8/layout/orgChart1"/>
    <dgm:cxn modelId="{769EBF5B-4B02-4B03-B1C8-1E9061999046}" type="presParOf" srcId="{7BC53C25-2E04-4D18-9B3A-7E0C6A7F1AD3}" destId="{BBF63E6A-0657-4A11-A605-7EEB81B39FBF}" srcOrd="0" destOrd="0" presId="urn:microsoft.com/office/officeart/2005/8/layout/orgChart1"/>
    <dgm:cxn modelId="{FF53AE18-239E-45CD-8103-6894FFFBFF2B}" type="presParOf" srcId="{7BC53C25-2E04-4D18-9B3A-7E0C6A7F1AD3}" destId="{9E88D152-FEAD-4288-A293-01F0EBC82104}" srcOrd="1" destOrd="0" presId="urn:microsoft.com/office/officeart/2005/8/layout/orgChart1"/>
    <dgm:cxn modelId="{1EAD36CD-C2C9-49C3-A97C-CDB224ACD45B}" type="presParOf" srcId="{6500DF4F-D342-444A-8452-826F79213E32}" destId="{B16AD560-2CF6-4640-A202-9C51BAA42B24}" srcOrd="1" destOrd="0" presId="urn:microsoft.com/office/officeart/2005/8/layout/orgChart1"/>
    <dgm:cxn modelId="{37E050FE-520C-4ADE-8D9B-AB82892427EF}" type="presParOf" srcId="{6500DF4F-D342-444A-8452-826F79213E32}" destId="{BB629EE0-9CF0-4331-A247-172E5D7BD5DE}" srcOrd="2" destOrd="0" presId="urn:microsoft.com/office/officeart/2005/8/layout/orgChart1"/>
    <dgm:cxn modelId="{B1B273E4-B4E0-42D6-AB7B-8B723076A579}" type="presParOf" srcId="{5643038C-7EE0-4912-9EC7-56E3540BFEE5}" destId="{5F22BC5C-7BDA-4FF0-95A8-DAF4100CC22E}" srcOrd="4" destOrd="0" presId="urn:microsoft.com/office/officeart/2005/8/layout/orgChart1"/>
    <dgm:cxn modelId="{7CF7A4E2-BE8F-46DC-B2E3-2C44DD029655}" type="presParOf" srcId="{5643038C-7EE0-4912-9EC7-56E3540BFEE5}" destId="{B1924BC2-9068-4917-8DA6-EC6865C0DADC}" srcOrd="5" destOrd="0" presId="urn:microsoft.com/office/officeart/2005/8/layout/orgChart1"/>
    <dgm:cxn modelId="{2C81FC3B-12A3-45E4-912C-6EADBBBE7F34}" type="presParOf" srcId="{B1924BC2-9068-4917-8DA6-EC6865C0DADC}" destId="{51CB007C-2D06-4940-A4E2-410B8686D625}" srcOrd="0" destOrd="0" presId="urn:microsoft.com/office/officeart/2005/8/layout/orgChart1"/>
    <dgm:cxn modelId="{F4B22325-30A8-46EC-9E70-94E74C6C2853}" type="presParOf" srcId="{51CB007C-2D06-4940-A4E2-410B8686D625}" destId="{63535234-0C66-4978-9711-663DF7454FF5}" srcOrd="0" destOrd="0" presId="urn:microsoft.com/office/officeart/2005/8/layout/orgChart1"/>
    <dgm:cxn modelId="{CD46335E-0061-47FF-8436-906C7CD9D68E}" type="presParOf" srcId="{51CB007C-2D06-4940-A4E2-410B8686D625}" destId="{072CE51F-D0D4-4BA0-B568-3ADEAC0FE59F}" srcOrd="1" destOrd="0" presId="urn:microsoft.com/office/officeart/2005/8/layout/orgChart1"/>
    <dgm:cxn modelId="{E78F2DD1-0987-4605-B9AC-CFCC412FAA76}" type="presParOf" srcId="{B1924BC2-9068-4917-8DA6-EC6865C0DADC}" destId="{B33BA898-D797-41FD-AED5-63BCB7268CA5}" srcOrd="1" destOrd="0" presId="urn:microsoft.com/office/officeart/2005/8/layout/orgChart1"/>
    <dgm:cxn modelId="{CE7B11A3-EA35-4720-8D58-1F69C4C803EF}" type="presParOf" srcId="{B1924BC2-9068-4917-8DA6-EC6865C0DADC}" destId="{16D7BB4D-B0C8-47D4-8D59-2DAFBCDF30CB}" srcOrd="2" destOrd="0" presId="urn:microsoft.com/office/officeart/2005/8/layout/orgChart1"/>
    <dgm:cxn modelId="{48C4C1D6-A6E6-4687-B655-D52D6AED7753}" type="presParOf" srcId="{5643038C-7EE0-4912-9EC7-56E3540BFEE5}" destId="{6CBB8491-2FE3-44B6-A7F8-906344B7E78E}" srcOrd="6" destOrd="0" presId="urn:microsoft.com/office/officeart/2005/8/layout/orgChart1"/>
    <dgm:cxn modelId="{FBB448EF-D32A-48E3-B0E0-7E417236001D}" type="presParOf" srcId="{5643038C-7EE0-4912-9EC7-56E3540BFEE5}" destId="{48AA6A2C-B4B1-4682-930E-EA183C9C0F88}" srcOrd="7" destOrd="0" presId="urn:microsoft.com/office/officeart/2005/8/layout/orgChart1"/>
    <dgm:cxn modelId="{ACA37243-101E-4453-B594-7B876D75020D}" type="presParOf" srcId="{48AA6A2C-B4B1-4682-930E-EA183C9C0F88}" destId="{2017E2B8-3649-40A8-B90C-3DBE9C46D2EF}" srcOrd="0" destOrd="0" presId="urn:microsoft.com/office/officeart/2005/8/layout/orgChart1"/>
    <dgm:cxn modelId="{CAB046B8-B682-4C86-885D-7B8BABE07FAA}" type="presParOf" srcId="{2017E2B8-3649-40A8-B90C-3DBE9C46D2EF}" destId="{38D348B5-BD8D-4092-B788-10193613ED77}" srcOrd="0" destOrd="0" presId="urn:microsoft.com/office/officeart/2005/8/layout/orgChart1"/>
    <dgm:cxn modelId="{95BFD1A7-75BE-4E4B-A176-7A87D38FC76B}" type="presParOf" srcId="{2017E2B8-3649-40A8-B90C-3DBE9C46D2EF}" destId="{21F10886-AF40-4773-9A4B-9E7093145485}" srcOrd="1" destOrd="0" presId="urn:microsoft.com/office/officeart/2005/8/layout/orgChart1"/>
    <dgm:cxn modelId="{A166F905-F21A-4775-A1ED-626E2F8ED93C}" type="presParOf" srcId="{48AA6A2C-B4B1-4682-930E-EA183C9C0F88}" destId="{E4BDCC8C-EF93-4356-9189-A77C0D88289E}" srcOrd="1" destOrd="0" presId="urn:microsoft.com/office/officeart/2005/8/layout/orgChart1"/>
    <dgm:cxn modelId="{C0FEB2D1-4283-4589-9EAA-58B86528AD2C}" type="presParOf" srcId="{48AA6A2C-B4B1-4682-930E-EA183C9C0F88}" destId="{76EC71D9-0E60-48C1-9A2E-02C93DCA3CC5}" srcOrd="2" destOrd="0" presId="urn:microsoft.com/office/officeart/2005/8/layout/orgChart1"/>
    <dgm:cxn modelId="{FCE237BD-35DA-43EF-9C03-4639766B7F78}" type="presParOf" srcId="{5643038C-7EE0-4912-9EC7-56E3540BFEE5}" destId="{842AA45A-8F28-4DE7-B1E6-B0C6AD296F9E}" srcOrd="8" destOrd="0" presId="urn:microsoft.com/office/officeart/2005/8/layout/orgChart1"/>
    <dgm:cxn modelId="{DDF6556F-E149-4B66-8C1F-F00B2BB8BEF6}" type="presParOf" srcId="{5643038C-7EE0-4912-9EC7-56E3540BFEE5}" destId="{ABDD4CBA-9582-4475-B1A4-90B37D7F8ECA}" srcOrd="9" destOrd="0" presId="urn:microsoft.com/office/officeart/2005/8/layout/orgChart1"/>
    <dgm:cxn modelId="{6BB7A145-F24D-49E5-98E5-681DD5D4EEF2}" type="presParOf" srcId="{ABDD4CBA-9582-4475-B1A4-90B37D7F8ECA}" destId="{6647BF94-A954-48F7-AD20-5BD368DD042A}" srcOrd="0" destOrd="0" presId="urn:microsoft.com/office/officeart/2005/8/layout/orgChart1"/>
    <dgm:cxn modelId="{06AC8323-B40B-4AFA-9754-D6C24455474C}" type="presParOf" srcId="{6647BF94-A954-48F7-AD20-5BD368DD042A}" destId="{5AF93DCC-5A2C-4939-A9A4-3AC890180787}" srcOrd="0" destOrd="0" presId="urn:microsoft.com/office/officeart/2005/8/layout/orgChart1"/>
    <dgm:cxn modelId="{48BC8EB0-341E-42CF-A1DF-E279BE9D4865}" type="presParOf" srcId="{6647BF94-A954-48F7-AD20-5BD368DD042A}" destId="{CECA8E22-A580-4E1F-99BA-41171BF2EAA3}" srcOrd="1" destOrd="0" presId="urn:microsoft.com/office/officeart/2005/8/layout/orgChart1"/>
    <dgm:cxn modelId="{678440EA-4D9A-46C4-ABE7-35C95124F196}" type="presParOf" srcId="{ABDD4CBA-9582-4475-B1A4-90B37D7F8ECA}" destId="{0935F733-D303-473C-80F9-8E28C76C11BB}" srcOrd="1" destOrd="0" presId="urn:microsoft.com/office/officeart/2005/8/layout/orgChart1"/>
    <dgm:cxn modelId="{872FDF99-A0CE-4026-AC5D-09AB77643F2E}" type="presParOf" srcId="{ABDD4CBA-9582-4475-B1A4-90B37D7F8ECA}" destId="{3A47A497-7C3A-4E75-9199-253CC73BFF5C}" srcOrd="2" destOrd="0" presId="urn:microsoft.com/office/officeart/2005/8/layout/orgChart1"/>
    <dgm:cxn modelId="{A0931EC9-5130-4C2F-8CC8-C85D6DB7931C}" type="presParOf" srcId="{C993EA3D-C310-4987-86C4-57B88A9F13AB}" destId="{C8AF4ED0-B46E-4CA8-8617-EB15EA8F5815}" srcOrd="2" destOrd="0" presId="urn:microsoft.com/office/officeart/2005/8/layout/orgChart1"/>
    <dgm:cxn modelId="{1E8C3C06-CC7C-4680-94E8-58679F59D055}" type="presParOf" srcId="{74425016-1BBD-42CF-B064-BBC3E0444B5B}" destId="{377C3A3E-6F24-4D9E-9FCF-24DD71D6FFAE}" srcOrd="2" destOrd="0" presId="urn:microsoft.com/office/officeart/2005/8/layout/orgChart1"/>
    <dgm:cxn modelId="{3194CB4E-E91E-4D24-94B6-CBD4056F6689}" type="presParOf" srcId="{377C3A3E-6F24-4D9E-9FCF-24DD71D6FFAE}" destId="{E9586E01-5593-478F-8861-5C7D89117063}" srcOrd="0" destOrd="0" presId="urn:microsoft.com/office/officeart/2005/8/layout/orgChart1"/>
    <dgm:cxn modelId="{5E9A5A14-2E68-4871-82CC-4A2CE4057695}" type="presParOf" srcId="{E9586E01-5593-478F-8861-5C7D89117063}" destId="{E11580F5-1582-418B-8E08-9270C9AB4748}" srcOrd="0" destOrd="0" presId="urn:microsoft.com/office/officeart/2005/8/layout/orgChart1"/>
    <dgm:cxn modelId="{8C99D612-AB53-4A22-8361-4C5FEFC32A4F}" type="presParOf" srcId="{E9586E01-5593-478F-8861-5C7D89117063}" destId="{087C5ECB-26F4-44C8-A598-E6714073F782}" srcOrd="1" destOrd="0" presId="urn:microsoft.com/office/officeart/2005/8/layout/orgChart1"/>
    <dgm:cxn modelId="{7273A92D-C775-4EAE-91FB-541FC673B53D}" type="presParOf" srcId="{377C3A3E-6F24-4D9E-9FCF-24DD71D6FFAE}" destId="{CF28C6E4-4091-4CCE-A436-94087E084686}" srcOrd="1" destOrd="0" presId="urn:microsoft.com/office/officeart/2005/8/layout/orgChart1"/>
    <dgm:cxn modelId="{60321F9D-3C3C-4578-836C-DB67F6F8B70E}" type="presParOf" srcId="{CF28C6E4-4091-4CCE-A436-94087E084686}" destId="{64AE0BF2-6D96-48AA-AF47-8271064B7C97}" srcOrd="0" destOrd="0" presId="urn:microsoft.com/office/officeart/2005/8/layout/orgChart1"/>
    <dgm:cxn modelId="{7E54108E-3BD9-4E84-9E0D-3607D3F1F8BB}" type="presParOf" srcId="{CF28C6E4-4091-4CCE-A436-94087E084686}" destId="{9AC9F314-01C3-4A3F-BCCE-8A820CC3DCEC}" srcOrd="1" destOrd="0" presId="urn:microsoft.com/office/officeart/2005/8/layout/orgChart1"/>
    <dgm:cxn modelId="{634C7AF1-D385-4E08-B7BB-5A4EB044B550}" type="presParOf" srcId="{9AC9F314-01C3-4A3F-BCCE-8A820CC3DCEC}" destId="{C1EA72C6-1DAA-4809-A504-FD79A28F9804}" srcOrd="0" destOrd="0" presId="urn:microsoft.com/office/officeart/2005/8/layout/orgChart1"/>
    <dgm:cxn modelId="{96659529-37BB-4784-AF26-7C309DD95D7E}" type="presParOf" srcId="{C1EA72C6-1DAA-4809-A504-FD79A28F9804}" destId="{0FADE28F-A682-41AC-A674-8F035E4A352C}" srcOrd="0" destOrd="0" presId="urn:microsoft.com/office/officeart/2005/8/layout/orgChart1"/>
    <dgm:cxn modelId="{3FB1C388-2E7A-4D1E-B47C-5ED734C3B7B1}" type="presParOf" srcId="{C1EA72C6-1DAA-4809-A504-FD79A28F9804}" destId="{32EBB46E-E92C-49A5-B158-031EBA5A633B}" srcOrd="1" destOrd="0" presId="urn:microsoft.com/office/officeart/2005/8/layout/orgChart1"/>
    <dgm:cxn modelId="{5F24ADBB-BDAC-4F8D-837B-767B492AFA64}" type="presParOf" srcId="{9AC9F314-01C3-4A3F-BCCE-8A820CC3DCEC}" destId="{B64F6763-7070-4E21-A260-1970078C95E2}" srcOrd="1" destOrd="0" presId="urn:microsoft.com/office/officeart/2005/8/layout/orgChart1"/>
    <dgm:cxn modelId="{2B8ACCCA-ECF6-495F-9BD4-6432DFB5A95D}" type="presParOf" srcId="{9AC9F314-01C3-4A3F-BCCE-8A820CC3DCEC}" destId="{C026E145-E075-409F-B5DD-68EBFC7475D4}" srcOrd="2" destOrd="0" presId="urn:microsoft.com/office/officeart/2005/8/layout/orgChart1"/>
    <dgm:cxn modelId="{450C332B-8297-4933-9EF0-17156A272DA2}" type="presParOf" srcId="{CF28C6E4-4091-4CCE-A436-94087E084686}" destId="{DB244FDB-DBB6-4004-ADD0-BBBE7272F234}" srcOrd="2" destOrd="0" presId="urn:microsoft.com/office/officeart/2005/8/layout/orgChart1"/>
    <dgm:cxn modelId="{E073182F-7C2D-4BB0-A08E-10F9991D151F}" type="presParOf" srcId="{CF28C6E4-4091-4CCE-A436-94087E084686}" destId="{8DA54506-62E5-4AF5-B904-66EB9DE2F487}" srcOrd="3" destOrd="0" presId="urn:microsoft.com/office/officeart/2005/8/layout/orgChart1"/>
    <dgm:cxn modelId="{2CB09294-E179-4EEA-877E-23722B00D54F}" type="presParOf" srcId="{8DA54506-62E5-4AF5-B904-66EB9DE2F487}" destId="{359983F2-E470-4759-8983-B3F95143DEE7}" srcOrd="0" destOrd="0" presId="urn:microsoft.com/office/officeart/2005/8/layout/orgChart1"/>
    <dgm:cxn modelId="{A2AA254E-2D5F-4B14-9B65-E05B33C51C68}" type="presParOf" srcId="{359983F2-E470-4759-8983-B3F95143DEE7}" destId="{0A2D8997-763D-44C8-8AB1-3B066FE8E4E4}" srcOrd="0" destOrd="0" presId="urn:microsoft.com/office/officeart/2005/8/layout/orgChart1"/>
    <dgm:cxn modelId="{7240ECEE-C917-47D9-B978-D679D89F3631}" type="presParOf" srcId="{359983F2-E470-4759-8983-B3F95143DEE7}" destId="{4683BFD4-C3A4-4E97-8568-C8F072509BFF}" srcOrd="1" destOrd="0" presId="urn:microsoft.com/office/officeart/2005/8/layout/orgChart1"/>
    <dgm:cxn modelId="{6947816C-3D32-41B3-A55C-7A07FA0CD155}" type="presParOf" srcId="{8DA54506-62E5-4AF5-B904-66EB9DE2F487}" destId="{670C03F5-51E3-4D10-AF26-46C201573E66}" srcOrd="1" destOrd="0" presId="urn:microsoft.com/office/officeart/2005/8/layout/orgChart1"/>
    <dgm:cxn modelId="{1C7F111C-4396-4FA9-980E-3BE4745DA38D}" type="presParOf" srcId="{8DA54506-62E5-4AF5-B904-66EB9DE2F487}" destId="{CEE1B554-2AEA-49F7-AF4B-12E554DAAAEA}" srcOrd="2" destOrd="0" presId="urn:microsoft.com/office/officeart/2005/8/layout/orgChart1"/>
    <dgm:cxn modelId="{55C811CC-B0EC-496D-87B1-7E78CDA2E71C}" type="presParOf" srcId="{CF28C6E4-4091-4CCE-A436-94087E084686}" destId="{9250BC0D-1EB6-4EC0-9A51-C831022629C6}" srcOrd="4" destOrd="0" presId="urn:microsoft.com/office/officeart/2005/8/layout/orgChart1"/>
    <dgm:cxn modelId="{BCD671D2-D6B3-49E1-8022-6219E21C57F9}" type="presParOf" srcId="{CF28C6E4-4091-4CCE-A436-94087E084686}" destId="{F9583363-839B-4D60-81B3-B4E0CBAEF41F}" srcOrd="5" destOrd="0" presId="urn:microsoft.com/office/officeart/2005/8/layout/orgChart1"/>
    <dgm:cxn modelId="{F776146C-6FD1-4724-BC39-BCF8769FF2B8}" type="presParOf" srcId="{F9583363-839B-4D60-81B3-B4E0CBAEF41F}" destId="{1ABD752E-AFDD-4484-AD63-EF5A0F700DE4}" srcOrd="0" destOrd="0" presId="urn:microsoft.com/office/officeart/2005/8/layout/orgChart1"/>
    <dgm:cxn modelId="{66AC0FF0-EFC0-40E5-925F-1F360F3EA147}" type="presParOf" srcId="{1ABD752E-AFDD-4484-AD63-EF5A0F700DE4}" destId="{E0AB89EB-0133-42C1-B69A-93CDCECC1677}" srcOrd="0" destOrd="0" presId="urn:microsoft.com/office/officeart/2005/8/layout/orgChart1"/>
    <dgm:cxn modelId="{1FE3E107-F198-447A-B447-EB3F4A7385FE}" type="presParOf" srcId="{1ABD752E-AFDD-4484-AD63-EF5A0F700DE4}" destId="{6FB19D68-6BA4-4EB0-8B50-97BAB7461F3B}" srcOrd="1" destOrd="0" presId="urn:microsoft.com/office/officeart/2005/8/layout/orgChart1"/>
    <dgm:cxn modelId="{7888139D-1DBD-4952-A98A-FB8416062E20}" type="presParOf" srcId="{F9583363-839B-4D60-81B3-B4E0CBAEF41F}" destId="{61D0989A-D6D8-4915-BCC3-4089A63853C5}" srcOrd="1" destOrd="0" presId="urn:microsoft.com/office/officeart/2005/8/layout/orgChart1"/>
    <dgm:cxn modelId="{460EC1A5-8BFA-41B6-A9CA-49BC03E6EE54}" type="presParOf" srcId="{F9583363-839B-4D60-81B3-B4E0CBAEF41F}" destId="{BEB023A0-E688-4E7F-A199-2706D48E0B98}" srcOrd="2" destOrd="0" presId="urn:microsoft.com/office/officeart/2005/8/layout/orgChart1"/>
    <dgm:cxn modelId="{3FEE18C6-6F2D-4B0A-8E57-9B80024FA55C}" type="presParOf" srcId="{CF28C6E4-4091-4CCE-A436-94087E084686}" destId="{841F452E-0C3F-429F-A778-862231E1271B}" srcOrd="6" destOrd="0" presId="urn:microsoft.com/office/officeart/2005/8/layout/orgChart1"/>
    <dgm:cxn modelId="{BB32DA91-BF01-4C87-89B9-57FE94ECE5EB}" type="presParOf" srcId="{CF28C6E4-4091-4CCE-A436-94087E084686}" destId="{214F11FC-71E2-4BEE-91D3-95867E6422CD}" srcOrd="7" destOrd="0" presId="urn:microsoft.com/office/officeart/2005/8/layout/orgChart1"/>
    <dgm:cxn modelId="{61439ED5-E801-4D74-9402-E408293D8E17}" type="presParOf" srcId="{214F11FC-71E2-4BEE-91D3-95867E6422CD}" destId="{C443EEFD-A695-4F83-95E4-4B1575C3A99F}" srcOrd="0" destOrd="0" presId="urn:microsoft.com/office/officeart/2005/8/layout/orgChart1"/>
    <dgm:cxn modelId="{8B908AEB-79B7-46C5-ACF8-10A7CC681F10}" type="presParOf" srcId="{C443EEFD-A695-4F83-95E4-4B1575C3A99F}" destId="{B020A438-B85B-45F5-BB97-976DEE6BA690}" srcOrd="0" destOrd="0" presId="urn:microsoft.com/office/officeart/2005/8/layout/orgChart1"/>
    <dgm:cxn modelId="{A976AE54-CA5B-4DE5-B931-FCB0B3098156}" type="presParOf" srcId="{C443EEFD-A695-4F83-95E4-4B1575C3A99F}" destId="{CE2F9B78-7223-4E39-A70F-55DBD5749B62}" srcOrd="1" destOrd="0" presId="urn:microsoft.com/office/officeart/2005/8/layout/orgChart1"/>
    <dgm:cxn modelId="{EB524E45-BC9B-4AFB-ACFD-5C0DC08940CC}" type="presParOf" srcId="{214F11FC-71E2-4BEE-91D3-95867E6422CD}" destId="{4B2031EE-44FC-42E9-A9EA-FA984463C73C}" srcOrd="1" destOrd="0" presId="urn:microsoft.com/office/officeart/2005/8/layout/orgChart1"/>
    <dgm:cxn modelId="{E051F633-0DBF-4EF2-AF84-EA3CB2246767}" type="presParOf" srcId="{214F11FC-71E2-4BEE-91D3-95867E6422CD}" destId="{75F03FC6-FFDC-488A-8A41-18F544930E2D}" srcOrd="2" destOrd="0" presId="urn:microsoft.com/office/officeart/2005/8/layout/orgChart1"/>
    <dgm:cxn modelId="{2D59A092-E39E-441F-8E43-03FA9E72A0CF}" type="presParOf" srcId="{CF28C6E4-4091-4CCE-A436-94087E084686}" destId="{42AB3A87-7A61-42A9-B229-9A39B3ECB03D}" srcOrd="8" destOrd="0" presId="urn:microsoft.com/office/officeart/2005/8/layout/orgChart1"/>
    <dgm:cxn modelId="{6A8BC7F7-4887-49F5-BB76-8742984CC740}" type="presParOf" srcId="{CF28C6E4-4091-4CCE-A436-94087E084686}" destId="{BAD777BE-00D2-44FF-B57D-59F88AC77048}" srcOrd="9" destOrd="0" presId="urn:microsoft.com/office/officeart/2005/8/layout/orgChart1"/>
    <dgm:cxn modelId="{623A1088-88A5-49F8-9562-DC9638F45787}" type="presParOf" srcId="{BAD777BE-00D2-44FF-B57D-59F88AC77048}" destId="{DAF3574A-0AC2-49DE-AED5-0B67F56070B7}" srcOrd="0" destOrd="0" presId="urn:microsoft.com/office/officeart/2005/8/layout/orgChart1"/>
    <dgm:cxn modelId="{FEAB252C-5AFD-4B5E-9754-3312ACC414EF}" type="presParOf" srcId="{DAF3574A-0AC2-49DE-AED5-0B67F56070B7}" destId="{427F9A71-F113-4C57-A5EC-081AA7F641CD}" srcOrd="0" destOrd="0" presId="urn:microsoft.com/office/officeart/2005/8/layout/orgChart1"/>
    <dgm:cxn modelId="{265D6B1B-2F75-4DBD-889A-DA20EE2270E3}" type="presParOf" srcId="{DAF3574A-0AC2-49DE-AED5-0B67F56070B7}" destId="{238B7418-E4E8-4AB1-857D-09ACBA00AE5D}" srcOrd="1" destOrd="0" presId="urn:microsoft.com/office/officeart/2005/8/layout/orgChart1"/>
    <dgm:cxn modelId="{2AADC0A2-CAA4-4122-8A31-5F723D2CCBEE}" type="presParOf" srcId="{BAD777BE-00D2-44FF-B57D-59F88AC77048}" destId="{60FB1A44-B65B-47E9-B8FF-474B8AFE9206}" srcOrd="1" destOrd="0" presId="urn:microsoft.com/office/officeart/2005/8/layout/orgChart1"/>
    <dgm:cxn modelId="{351648E9-FE82-45E2-A48E-AF243B0E9652}" type="presParOf" srcId="{BAD777BE-00D2-44FF-B57D-59F88AC77048}" destId="{CA5EF871-C94F-4B05-90E8-D744D539B7BE}" srcOrd="2" destOrd="0" presId="urn:microsoft.com/office/officeart/2005/8/layout/orgChart1"/>
    <dgm:cxn modelId="{F72FA988-6302-4FEC-96E7-480F5F032ECC}" type="presParOf" srcId="{CF28C6E4-4091-4CCE-A436-94087E084686}" destId="{38E1DBC1-3FD8-429D-BF8D-D75D210E56F1}" srcOrd="10" destOrd="0" presId="urn:microsoft.com/office/officeart/2005/8/layout/orgChart1"/>
    <dgm:cxn modelId="{85479124-0E71-424C-9146-3CE922DBA572}" type="presParOf" srcId="{CF28C6E4-4091-4CCE-A436-94087E084686}" destId="{3AC3DA61-BC00-4A8B-92FF-1E500580F4FD}" srcOrd="11" destOrd="0" presId="urn:microsoft.com/office/officeart/2005/8/layout/orgChart1"/>
    <dgm:cxn modelId="{0DF8480D-7394-43A4-87E1-024D383A5865}" type="presParOf" srcId="{3AC3DA61-BC00-4A8B-92FF-1E500580F4FD}" destId="{A86A597A-D1E8-48C0-9256-8168EEE9E666}" srcOrd="0" destOrd="0" presId="urn:microsoft.com/office/officeart/2005/8/layout/orgChart1"/>
    <dgm:cxn modelId="{8CE3723A-4F3D-4705-9FC3-265855328370}" type="presParOf" srcId="{A86A597A-D1E8-48C0-9256-8168EEE9E666}" destId="{B568AF81-42D0-4FF9-9085-FA1559B30640}" srcOrd="0" destOrd="0" presId="urn:microsoft.com/office/officeart/2005/8/layout/orgChart1"/>
    <dgm:cxn modelId="{E56DF059-843A-4336-B30D-676B8FE5AB92}" type="presParOf" srcId="{A86A597A-D1E8-48C0-9256-8168EEE9E666}" destId="{42DCEE94-DE37-4F73-AE10-EA3E5DBCDA58}" srcOrd="1" destOrd="0" presId="urn:microsoft.com/office/officeart/2005/8/layout/orgChart1"/>
    <dgm:cxn modelId="{6D8979B4-C86E-4DE8-9C90-1F711CFAE067}" type="presParOf" srcId="{3AC3DA61-BC00-4A8B-92FF-1E500580F4FD}" destId="{65388FDC-9160-48D4-B4D4-005D9D1FFA94}" srcOrd="1" destOrd="0" presId="urn:microsoft.com/office/officeart/2005/8/layout/orgChart1"/>
    <dgm:cxn modelId="{0C999A8C-4906-4ECB-AC13-BD82154B8616}" type="presParOf" srcId="{3AC3DA61-BC00-4A8B-92FF-1E500580F4FD}" destId="{69051FF8-1282-4F09-936D-605750ED9CAB}" srcOrd="2" destOrd="0" presId="urn:microsoft.com/office/officeart/2005/8/layout/orgChart1"/>
    <dgm:cxn modelId="{E795224A-E97E-4AE9-AAF3-0D3A63CED57B}" type="presParOf" srcId="{CF28C6E4-4091-4CCE-A436-94087E084686}" destId="{29E66A01-5722-462A-B814-3A2D0347297D}" srcOrd="12" destOrd="0" presId="urn:microsoft.com/office/officeart/2005/8/layout/orgChart1"/>
    <dgm:cxn modelId="{04D773D6-B8FB-48EA-A28B-2CA000051C76}" type="presParOf" srcId="{CF28C6E4-4091-4CCE-A436-94087E084686}" destId="{3CF79033-5A1B-42C8-94AF-50EAF3FD93C7}" srcOrd="13" destOrd="0" presId="urn:microsoft.com/office/officeart/2005/8/layout/orgChart1"/>
    <dgm:cxn modelId="{23EA5ED0-674F-4A88-A04C-23A010DE4600}" type="presParOf" srcId="{3CF79033-5A1B-42C8-94AF-50EAF3FD93C7}" destId="{21ED4321-6CB5-4574-B2A6-8F34FA674A74}" srcOrd="0" destOrd="0" presId="urn:microsoft.com/office/officeart/2005/8/layout/orgChart1"/>
    <dgm:cxn modelId="{E11D0D71-10F1-4E37-AE6E-A0DE46C3EA8B}" type="presParOf" srcId="{21ED4321-6CB5-4574-B2A6-8F34FA674A74}" destId="{C3962F08-4DEE-4A85-BE40-D67B26E1CDF4}" srcOrd="0" destOrd="0" presId="urn:microsoft.com/office/officeart/2005/8/layout/orgChart1"/>
    <dgm:cxn modelId="{54F2E75D-7349-4635-B6E2-7F5DCD929009}" type="presParOf" srcId="{21ED4321-6CB5-4574-B2A6-8F34FA674A74}" destId="{069E2242-A79B-45DF-9E39-13D8633E7F17}" srcOrd="1" destOrd="0" presId="urn:microsoft.com/office/officeart/2005/8/layout/orgChart1"/>
    <dgm:cxn modelId="{4217EF5C-5413-419D-84BB-FDD92B01D3D8}" type="presParOf" srcId="{3CF79033-5A1B-42C8-94AF-50EAF3FD93C7}" destId="{F71D6AA3-D36F-4080-8D7E-CE18B1B7E9A7}" srcOrd="1" destOrd="0" presId="urn:microsoft.com/office/officeart/2005/8/layout/orgChart1"/>
    <dgm:cxn modelId="{3F7443DA-009A-47E5-806E-D34FD8E3A449}" type="presParOf" srcId="{3CF79033-5A1B-42C8-94AF-50EAF3FD93C7}" destId="{E132D386-F7EC-488E-9656-237FA75E6A21}" srcOrd="2" destOrd="0" presId="urn:microsoft.com/office/officeart/2005/8/layout/orgChart1"/>
    <dgm:cxn modelId="{996EDC72-12AF-4A90-B6DF-5CC5FF2A86D9}" type="presParOf" srcId="{CF28C6E4-4091-4CCE-A436-94087E084686}" destId="{4CC96D67-B5CD-4F4C-8A75-264A468C5B9A}" srcOrd="14" destOrd="0" presId="urn:microsoft.com/office/officeart/2005/8/layout/orgChart1"/>
    <dgm:cxn modelId="{AF85DD48-9E92-4696-B3A8-532338B04813}" type="presParOf" srcId="{CF28C6E4-4091-4CCE-A436-94087E084686}" destId="{56DD982C-F2CA-4D1E-886E-52FF905A80DE}" srcOrd="15" destOrd="0" presId="urn:microsoft.com/office/officeart/2005/8/layout/orgChart1"/>
    <dgm:cxn modelId="{E0439CE0-AAE3-4ED6-BF3F-54E6192253D8}" type="presParOf" srcId="{56DD982C-F2CA-4D1E-886E-52FF905A80DE}" destId="{06B6774E-58D9-4760-88D0-D2E55FBA88A1}" srcOrd="0" destOrd="0" presId="urn:microsoft.com/office/officeart/2005/8/layout/orgChart1"/>
    <dgm:cxn modelId="{F7F7EBBA-B729-4C41-9D84-B4D20840B463}" type="presParOf" srcId="{06B6774E-58D9-4760-88D0-D2E55FBA88A1}" destId="{4806295F-0D9A-4A3C-91EA-E5F2C468BE42}" srcOrd="0" destOrd="0" presId="urn:microsoft.com/office/officeart/2005/8/layout/orgChart1"/>
    <dgm:cxn modelId="{D74ACFE8-14EA-41EA-A3F7-66D8FD54736D}" type="presParOf" srcId="{06B6774E-58D9-4760-88D0-D2E55FBA88A1}" destId="{B0446D3F-3355-4E2A-97FD-63B1F49E62D9}" srcOrd="1" destOrd="0" presId="urn:microsoft.com/office/officeart/2005/8/layout/orgChart1"/>
    <dgm:cxn modelId="{213688C1-2360-4BEC-835D-0AF1666573E0}" type="presParOf" srcId="{56DD982C-F2CA-4D1E-886E-52FF905A80DE}" destId="{3DA6D0FA-63C8-4518-A9BD-71E4ADBD1D10}" srcOrd="1" destOrd="0" presId="urn:microsoft.com/office/officeart/2005/8/layout/orgChart1"/>
    <dgm:cxn modelId="{AD70AB41-9C73-4D61-B98B-25789069D3CB}" type="presParOf" srcId="{56DD982C-F2CA-4D1E-886E-52FF905A80DE}" destId="{B0CBC037-20D3-4E75-8FF2-2B554F5B95A7}" srcOrd="2" destOrd="0" presId="urn:microsoft.com/office/officeart/2005/8/layout/orgChart1"/>
    <dgm:cxn modelId="{4F5CB90E-074E-4FCF-8EB6-40ABB76C2A0D}" type="presParOf" srcId="{CF28C6E4-4091-4CCE-A436-94087E084686}" destId="{58AB4D49-5084-4C3E-B291-516E1048CBE0}" srcOrd="16" destOrd="0" presId="urn:microsoft.com/office/officeart/2005/8/layout/orgChart1"/>
    <dgm:cxn modelId="{11F2E53E-92A0-4B1A-9D66-7387D11C3B31}" type="presParOf" srcId="{CF28C6E4-4091-4CCE-A436-94087E084686}" destId="{C2BF3B94-F76E-4719-AEE2-390BE3EF36C8}" srcOrd="17" destOrd="0" presId="urn:microsoft.com/office/officeart/2005/8/layout/orgChart1"/>
    <dgm:cxn modelId="{CDB85AFB-B7F8-4EFF-8CA3-94AE12E48D8B}" type="presParOf" srcId="{C2BF3B94-F76E-4719-AEE2-390BE3EF36C8}" destId="{C6452603-C790-4EAD-A8EE-7C3368696F19}" srcOrd="0" destOrd="0" presId="urn:microsoft.com/office/officeart/2005/8/layout/orgChart1"/>
    <dgm:cxn modelId="{16A2E75B-9D49-40B4-AF8D-2105A35A8F3C}" type="presParOf" srcId="{C6452603-C790-4EAD-A8EE-7C3368696F19}" destId="{63ED36C0-F1C4-4FB9-8DC9-6762CE048817}" srcOrd="0" destOrd="0" presId="urn:microsoft.com/office/officeart/2005/8/layout/orgChart1"/>
    <dgm:cxn modelId="{B560D266-F95D-43F9-9B74-576509E32DAE}" type="presParOf" srcId="{C6452603-C790-4EAD-A8EE-7C3368696F19}" destId="{E18B9D9B-C2BC-486A-A304-E1C1B7ACAD2D}" srcOrd="1" destOrd="0" presId="urn:microsoft.com/office/officeart/2005/8/layout/orgChart1"/>
    <dgm:cxn modelId="{76A1F80B-B7F0-4800-848C-2809530509FF}" type="presParOf" srcId="{C2BF3B94-F76E-4719-AEE2-390BE3EF36C8}" destId="{48792172-6ADB-457F-92E3-5900344DFAD7}" srcOrd="1" destOrd="0" presId="urn:microsoft.com/office/officeart/2005/8/layout/orgChart1"/>
    <dgm:cxn modelId="{DB878F85-FED3-4FD8-8BE7-52F2D9DDBEB3}" type="presParOf" srcId="{C2BF3B94-F76E-4719-AEE2-390BE3EF36C8}" destId="{8630B61A-BC82-480B-8994-06818A23B2F3}" srcOrd="2" destOrd="0" presId="urn:microsoft.com/office/officeart/2005/8/layout/orgChart1"/>
    <dgm:cxn modelId="{78853174-BF6F-4152-A577-00C963ADA30D}" type="presParOf" srcId="{377C3A3E-6F24-4D9E-9FCF-24DD71D6FFAE}" destId="{B3FBBEE2-CAE1-46DE-B810-1D709FC463F5}" srcOrd="2" destOrd="0" presId="urn:microsoft.com/office/officeart/2005/8/layout/orgChart1"/>
    <dgm:cxn modelId="{0BAF17F7-6BFA-4B4F-8DB8-2E6A6EF565B4}" type="presParOf" srcId="{74425016-1BBD-42CF-B064-BBC3E0444B5B}" destId="{34DE343D-D761-4CFE-BCCD-5A4B134DCD06}" srcOrd="3" destOrd="0" presId="urn:microsoft.com/office/officeart/2005/8/layout/orgChart1"/>
    <dgm:cxn modelId="{D293233F-121F-4295-9B02-BEC770C4F3CA}" type="presParOf" srcId="{34DE343D-D761-4CFE-BCCD-5A4B134DCD06}" destId="{8715379B-1424-40B1-A119-A1F50D60F57A}" srcOrd="0" destOrd="0" presId="urn:microsoft.com/office/officeart/2005/8/layout/orgChart1"/>
    <dgm:cxn modelId="{B9EDE205-75EE-4597-B695-5E0353064666}" type="presParOf" srcId="{8715379B-1424-40B1-A119-A1F50D60F57A}" destId="{9826EF30-CC5F-4004-A990-24A36AD64C49}" srcOrd="0" destOrd="0" presId="urn:microsoft.com/office/officeart/2005/8/layout/orgChart1"/>
    <dgm:cxn modelId="{E0CF32FF-8D98-4E62-8320-26307C901B75}" type="presParOf" srcId="{8715379B-1424-40B1-A119-A1F50D60F57A}" destId="{777067B6-ADA9-4CBA-A008-3D852681AA0B}" srcOrd="1" destOrd="0" presId="urn:microsoft.com/office/officeart/2005/8/layout/orgChart1"/>
    <dgm:cxn modelId="{4AEF8FF7-6F27-44D5-A8BD-E4913429B29B}" type="presParOf" srcId="{34DE343D-D761-4CFE-BCCD-5A4B134DCD06}" destId="{24949B0C-3C6C-4544-9EEA-3A7621155AD9}" srcOrd="1" destOrd="0" presId="urn:microsoft.com/office/officeart/2005/8/layout/orgChart1"/>
    <dgm:cxn modelId="{D1EDF99D-44DB-4E49-9A8C-B98AE72B232B}" type="presParOf" srcId="{24949B0C-3C6C-4544-9EEA-3A7621155AD9}" destId="{0CC6F321-FD2D-43DF-9673-E5067960D65C}" srcOrd="0" destOrd="0" presId="urn:microsoft.com/office/officeart/2005/8/layout/orgChart1"/>
    <dgm:cxn modelId="{F7F0C6B0-529A-49D9-8C11-8E9C65AF6E7F}" type="presParOf" srcId="{24949B0C-3C6C-4544-9EEA-3A7621155AD9}" destId="{BF810CEB-BA77-43AC-87E3-41C531AE2AA4}" srcOrd="1" destOrd="0" presId="urn:microsoft.com/office/officeart/2005/8/layout/orgChart1"/>
    <dgm:cxn modelId="{58E3FF08-C0E7-487E-93D7-370DC1142EFA}" type="presParOf" srcId="{BF810CEB-BA77-43AC-87E3-41C531AE2AA4}" destId="{6BA0FD0B-DADE-4FC9-81D6-121F85B38A42}" srcOrd="0" destOrd="0" presId="urn:microsoft.com/office/officeart/2005/8/layout/orgChart1"/>
    <dgm:cxn modelId="{02D13B2C-ECBF-43EC-84D0-B5854D5025C5}" type="presParOf" srcId="{6BA0FD0B-DADE-4FC9-81D6-121F85B38A42}" destId="{64A89FFD-EB82-456F-BF0B-55582229634C}" srcOrd="0" destOrd="0" presId="urn:microsoft.com/office/officeart/2005/8/layout/orgChart1"/>
    <dgm:cxn modelId="{1D104699-4935-462E-86D4-B682ECCEFE30}" type="presParOf" srcId="{6BA0FD0B-DADE-4FC9-81D6-121F85B38A42}" destId="{8F00326F-42BA-4A86-9366-B244EA02C2CF}" srcOrd="1" destOrd="0" presId="urn:microsoft.com/office/officeart/2005/8/layout/orgChart1"/>
    <dgm:cxn modelId="{F488BBAD-F4E0-4474-8995-5501E09D28D5}" type="presParOf" srcId="{BF810CEB-BA77-43AC-87E3-41C531AE2AA4}" destId="{AC3AE6D7-E89A-4009-909D-A408F052A7D6}" srcOrd="1" destOrd="0" presId="urn:microsoft.com/office/officeart/2005/8/layout/orgChart1"/>
    <dgm:cxn modelId="{54A62070-9EBE-4410-8D54-C752D434860C}" type="presParOf" srcId="{BF810CEB-BA77-43AC-87E3-41C531AE2AA4}" destId="{B3ECA97A-DB20-4D22-88A8-684E60ACE6B5}" srcOrd="2" destOrd="0" presId="urn:microsoft.com/office/officeart/2005/8/layout/orgChart1"/>
    <dgm:cxn modelId="{5A9B5605-141C-44E3-A385-0627B84A5B3E}" type="presParOf" srcId="{24949B0C-3C6C-4544-9EEA-3A7621155AD9}" destId="{A5E1A03D-A460-41BC-B42F-C45DA98C4768}" srcOrd="2" destOrd="0" presId="urn:microsoft.com/office/officeart/2005/8/layout/orgChart1"/>
    <dgm:cxn modelId="{8DF30AFA-FA60-46FB-9D5C-C2D6885F6A5E}" type="presParOf" srcId="{24949B0C-3C6C-4544-9EEA-3A7621155AD9}" destId="{34BE4F38-6471-4A4F-AF14-1D1B823B2684}" srcOrd="3" destOrd="0" presId="urn:microsoft.com/office/officeart/2005/8/layout/orgChart1"/>
    <dgm:cxn modelId="{14F36C8F-D90A-4526-A0D7-A10CA6610F4B}" type="presParOf" srcId="{34BE4F38-6471-4A4F-AF14-1D1B823B2684}" destId="{7BD39776-7945-4A7A-AF04-EAC3FED013DA}" srcOrd="0" destOrd="0" presId="urn:microsoft.com/office/officeart/2005/8/layout/orgChart1"/>
    <dgm:cxn modelId="{5B31D84B-F4AB-4680-945C-F9F6A1395576}" type="presParOf" srcId="{7BD39776-7945-4A7A-AF04-EAC3FED013DA}" destId="{8E085047-1A9E-45A9-BE12-94CDE1EC5A65}" srcOrd="0" destOrd="0" presId="urn:microsoft.com/office/officeart/2005/8/layout/orgChart1"/>
    <dgm:cxn modelId="{A8DF453B-7FD5-4BB6-B9F1-A8208D104BA3}" type="presParOf" srcId="{7BD39776-7945-4A7A-AF04-EAC3FED013DA}" destId="{F3E4F31E-862A-4BAE-B202-9A68F1A57846}" srcOrd="1" destOrd="0" presId="urn:microsoft.com/office/officeart/2005/8/layout/orgChart1"/>
    <dgm:cxn modelId="{37340491-B6E5-4795-9CA5-CF740B70A155}" type="presParOf" srcId="{34BE4F38-6471-4A4F-AF14-1D1B823B2684}" destId="{AEBA7934-5619-4526-933D-198131FEA9A1}" srcOrd="1" destOrd="0" presId="urn:microsoft.com/office/officeart/2005/8/layout/orgChart1"/>
    <dgm:cxn modelId="{AD20E2E1-E8B7-4BE5-9BEC-FB68887104D7}" type="presParOf" srcId="{34BE4F38-6471-4A4F-AF14-1D1B823B2684}" destId="{6B82DA9B-052F-4C24-9C58-D2B69382C2EC}" srcOrd="2" destOrd="0" presId="urn:microsoft.com/office/officeart/2005/8/layout/orgChart1"/>
    <dgm:cxn modelId="{CB03503B-90ED-4E88-A171-39B0A411D327}" type="presParOf" srcId="{34DE343D-D761-4CFE-BCCD-5A4B134DCD06}" destId="{698B8A27-129A-4538-836B-F50450072B48}" srcOrd="2" destOrd="0" presId="urn:microsoft.com/office/officeart/2005/8/layout/orgChart1"/>
    <dgm:cxn modelId="{8612DAB4-AB85-4D8E-8EB2-6C1AFBD61F44}" type="presParOf" srcId="{74425016-1BBD-42CF-B064-BBC3E0444B5B}" destId="{51E0FEC9-BDE9-4331-82C6-E9FED612293C}" srcOrd="4" destOrd="0" presId="urn:microsoft.com/office/officeart/2005/8/layout/orgChart1"/>
    <dgm:cxn modelId="{F2CA81EE-18D9-4D9D-BF6E-95F75DB0FE6F}" type="presParOf" srcId="{51E0FEC9-BDE9-4331-82C6-E9FED612293C}" destId="{E8661865-679C-42CB-9A37-356022DF82B1}" srcOrd="0" destOrd="0" presId="urn:microsoft.com/office/officeart/2005/8/layout/orgChart1"/>
    <dgm:cxn modelId="{4FA6AC95-7800-4DC5-8668-AB18F969CB23}" type="presParOf" srcId="{E8661865-679C-42CB-9A37-356022DF82B1}" destId="{5C48970E-E5CB-4722-97CF-502BAE96ADBF}" srcOrd="0" destOrd="0" presId="urn:microsoft.com/office/officeart/2005/8/layout/orgChart1"/>
    <dgm:cxn modelId="{5261F5DD-FDEC-4DD8-B416-224A2CEE51A0}" type="presParOf" srcId="{E8661865-679C-42CB-9A37-356022DF82B1}" destId="{D0D24707-A32B-4162-AB18-A0CB11DE3DBD}" srcOrd="1" destOrd="0" presId="urn:microsoft.com/office/officeart/2005/8/layout/orgChart1"/>
    <dgm:cxn modelId="{C9CAA1D9-FE70-414A-A3D5-A87F47BDCC27}" type="presParOf" srcId="{51E0FEC9-BDE9-4331-82C6-E9FED612293C}" destId="{6D811A4F-E632-42F2-9279-2C9FE8E94E56}" srcOrd="1" destOrd="0" presId="urn:microsoft.com/office/officeart/2005/8/layout/orgChart1"/>
    <dgm:cxn modelId="{92D51FC4-4525-486D-A082-8FBB06D531A0}" type="presParOf" srcId="{6D811A4F-E632-42F2-9279-2C9FE8E94E56}" destId="{0FF05D0D-FAF5-49C6-92B8-9337248EADE2}" srcOrd="0" destOrd="0" presId="urn:microsoft.com/office/officeart/2005/8/layout/orgChart1"/>
    <dgm:cxn modelId="{D75BC9E7-600D-41CF-83CB-34535E35CA5E}" type="presParOf" srcId="{6D811A4F-E632-42F2-9279-2C9FE8E94E56}" destId="{C0AB6307-6B32-46D8-A89B-1D59F40DD071}" srcOrd="1" destOrd="0" presId="urn:microsoft.com/office/officeart/2005/8/layout/orgChart1"/>
    <dgm:cxn modelId="{C8462E97-22FF-4A2F-B98A-7938F4D90620}" type="presParOf" srcId="{C0AB6307-6B32-46D8-A89B-1D59F40DD071}" destId="{346DF983-0F0F-4551-BF6D-4AEFA69CD5DC}" srcOrd="0" destOrd="0" presId="urn:microsoft.com/office/officeart/2005/8/layout/orgChart1"/>
    <dgm:cxn modelId="{80CE2223-E580-4EF9-AB34-9CF455ABE840}" type="presParOf" srcId="{346DF983-0F0F-4551-BF6D-4AEFA69CD5DC}" destId="{28725A6F-DC14-442C-B3B7-0611CC9DE0E8}" srcOrd="0" destOrd="0" presId="urn:microsoft.com/office/officeart/2005/8/layout/orgChart1"/>
    <dgm:cxn modelId="{641C8A3C-9CBD-4CC7-83CC-E04D7CA9A56D}" type="presParOf" srcId="{346DF983-0F0F-4551-BF6D-4AEFA69CD5DC}" destId="{6EB23669-52BC-4607-A79E-A25C95FC767E}" srcOrd="1" destOrd="0" presId="urn:microsoft.com/office/officeart/2005/8/layout/orgChart1"/>
    <dgm:cxn modelId="{F46791A2-ED43-47BE-B5DA-1E06FDD421E2}" type="presParOf" srcId="{C0AB6307-6B32-46D8-A89B-1D59F40DD071}" destId="{7C6E2A3C-7643-4FEC-8DA9-DF0D1D8B8A62}" srcOrd="1" destOrd="0" presId="urn:microsoft.com/office/officeart/2005/8/layout/orgChart1"/>
    <dgm:cxn modelId="{FBA6797D-DF5D-478E-BF7D-F71D7EA69CB6}" type="presParOf" srcId="{C0AB6307-6B32-46D8-A89B-1D59F40DD071}" destId="{253D22A9-1455-49C9-B00A-4B49E765E99D}" srcOrd="2" destOrd="0" presId="urn:microsoft.com/office/officeart/2005/8/layout/orgChart1"/>
    <dgm:cxn modelId="{E719C76D-B3AC-4A9A-9151-4763B663E566}" type="presParOf" srcId="{6D811A4F-E632-42F2-9279-2C9FE8E94E56}" destId="{452E4E62-1841-4537-BF2B-E557F9B0CEF1}" srcOrd="2" destOrd="0" presId="urn:microsoft.com/office/officeart/2005/8/layout/orgChart1"/>
    <dgm:cxn modelId="{1228BF90-EA2D-4C77-A3D5-A91C602DE06C}" type="presParOf" srcId="{6D811A4F-E632-42F2-9279-2C9FE8E94E56}" destId="{61AA2F88-020D-4FE7-8637-E5199DABA929}" srcOrd="3" destOrd="0" presId="urn:microsoft.com/office/officeart/2005/8/layout/orgChart1"/>
    <dgm:cxn modelId="{38E4728D-C991-416F-9C93-C8161C58CCCD}" type="presParOf" srcId="{61AA2F88-020D-4FE7-8637-E5199DABA929}" destId="{DFEA0A0E-050C-4C48-A58C-6238ED7ED611}" srcOrd="0" destOrd="0" presId="urn:microsoft.com/office/officeart/2005/8/layout/orgChart1"/>
    <dgm:cxn modelId="{8B2B9CF7-4FF3-42E5-8EAD-EE7827FBC3F4}" type="presParOf" srcId="{DFEA0A0E-050C-4C48-A58C-6238ED7ED611}" destId="{A8CDE2AA-F09D-45B3-9325-6822F0AF0F0D}" srcOrd="0" destOrd="0" presId="urn:microsoft.com/office/officeart/2005/8/layout/orgChart1"/>
    <dgm:cxn modelId="{1FDE7781-B385-4009-834B-876204836B7C}" type="presParOf" srcId="{DFEA0A0E-050C-4C48-A58C-6238ED7ED611}" destId="{03396E7C-861B-424A-ABA1-DC9D0679592C}" srcOrd="1" destOrd="0" presId="urn:microsoft.com/office/officeart/2005/8/layout/orgChart1"/>
    <dgm:cxn modelId="{30121D2E-F2B5-40E2-B7D3-7C5A04D3F5B5}" type="presParOf" srcId="{61AA2F88-020D-4FE7-8637-E5199DABA929}" destId="{E13EBE67-1AF4-43B4-8AE9-0F1A8B04E5BD}" srcOrd="1" destOrd="0" presId="urn:microsoft.com/office/officeart/2005/8/layout/orgChart1"/>
    <dgm:cxn modelId="{79BF3D9F-9882-4D6F-AC94-EC22921ECFAD}" type="presParOf" srcId="{61AA2F88-020D-4FE7-8637-E5199DABA929}" destId="{5B2BA00E-ADE1-45BA-9039-DB0A943C7357}" srcOrd="2" destOrd="0" presId="urn:microsoft.com/office/officeart/2005/8/layout/orgChart1"/>
    <dgm:cxn modelId="{85106DFF-8163-4078-B446-9FC9B4AADB9D}" type="presParOf" srcId="{6D811A4F-E632-42F2-9279-2C9FE8E94E56}" destId="{5FF3CB1E-B43B-4FAA-A1FC-2449D736384F}" srcOrd="4" destOrd="0" presId="urn:microsoft.com/office/officeart/2005/8/layout/orgChart1"/>
    <dgm:cxn modelId="{ED46BFAA-632E-420A-B322-5C7D9D14FF70}" type="presParOf" srcId="{6D811A4F-E632-42F2-9279-2C9FE8E94E56}" destId="{18789B03-D94F-4472-A22B-1AF58C5E613E}" srcOrd="5" destOrd="0" presId="urn:microsoft.com/office/officeart/2005/8/layout/orgChart1"/>
    <dgm:cxn modelId="{783FD33D-1BAD-4BA9-9DA1-13A86EAD0EAD}" type="presParOf" srcId="{18789B03-D94F-4472-A22B-1AF58C5E613E}" destId="{B584A16D-E150-456A-BC2A-0FD2A9EA8F93}" srcOrd="0" destOrd="0" presId="urn:microsoft.com/office/officeart/2005/8/layout/orgChart1"/>
    <dgm:cxn modelId="{A7A0F45C-CF79-4007-9A32-FD23709F4B51}" type="presParOf" srcId="{B584A16D-E150-456A-BC2A-0FD2A9EA8F93}" destId="{BD97D26D-3D8B-4B5B-9D2B-3E0F69970FD0}" srcOrd="0" destOrd="0" presId="urn:microsoft.com/office/officeart/2005/8/layout/orgChart1"/>
    <dgm:cxn modelId="{87C9A88D-079F-4236-A7F3-DDE20CFCA2CF}" type="presParOf" srcId="{B584A16D-E150-456A-BC2A-0FD2A9EA8F93}" destId="{F5248186-8C53-48FD-AF69-2DE1A184D0FB}" srcOrd="1" destOrd="0" presId="urn:microsoft.com/office/officeart/2005/8/layout/orgChart1"/>
    <dgm:cxn modelId="{425BB577-13F7-4AC5-ABA9-595514EDD64D}" type="presParOf" srcId="{18789B03-D94F-4472-A22B-1AF58C5E613E}" destId="{DA1FCA63-2603-4C9F-90D4-EDD8669B500C}" srcOrd="1" destOrd="0" presId="urn:microsoft.com/office/officeart/2005/8/layout/orgChart1"/>
    <dgm:cxn modelId="{FCCB13C1-CE70-4842-99BB-876EDFCEF5E2}" type="presParOf" srcId="{18789B03-D94F-4472-A22B-1AF58C5E613E}" destId="{3009104D-66D4-4C8C-B199-26A783A421A9}" srcOrd="2" destOrd="0" presId="urn:microsoft.com/office/officeart/2005/8/layout/orgChart1"/>
    <dgm:cxn modelId="{AC1454AB-1514-4203-8A5C-C15FF91F5A7D}" type="presParOf" srcId="{6D811A4F-E632-42F2-9279-2C9FE8E94E56}" destId="{C01B2426-E438-4968-9976-D43C0CE1E914}" srcOrd="6" destOrd="0" presId="urn:microsoft.com/office/officeart/2005/8/layout/orgChart1"/>
    <dgm:cxn modelId="{44FFCCF3-4679-4E4D-8F50-F7A5D4D2850B}" type="presParOf" srcId="{6D811A4F-E632-42F2-9279-2C9FE8E94E56}" destId="{2FBAF9BA-BFDB-45B2-95A5-2478F8143D83}" srcOrd="7" destOrd="0" presId="urn:microsoft.com/office/officeart/2005/8/layout/orgChart1"/>
    <dgm:cxn modelId="{AB3EA97F-7CC7-4508-AA43-750877C75C9B}" type="presParOf" srcId="{2FBAF9BA-BFDB-45B2-95A5-2478F8143D83}" destId="{BD1BB70D-1DED-41A6-A381-7590036AE0D7}" srcOrd="0" destOrd="0" presId="urn:microsoft.com/office/officeart/2005/8/layout/orgChart1"/>
    <dgm:cxn modelId="{98F9AB00-A5A3-4878-9BFE-03D8D190A5A9}" type="presParOf" srcId="{BD1BB70D-1DED-41A6-A381-7590036AE0D7}" destId="{508DCE3A-5F0B-4003-BB8A-2E396D06AFC1}" srcOrd="0" destOrd="0" presId="urn:microsoft.com/office/officeart/2005/8/layout/orgChart1"/>
    <dgm:cxn modelId="{8D5F2D48-ECDA-4269-8943-77DB8CF9C6D1}" type="presParOf" srcId="{BD1BB70D-1DED-41A6-A381-7590036AE0D7}" destId="{6564B194-02B5-4498-9D8B-368118E63A22}" srcOrd="1" destOrd="0" presId="urn:microsoft.com/office/officeart/2005/8/layout/orgChart1"/>
    <dgm:cxn modelId="{7D343FDC-BB86-4623-9103-50CF80F6FE17}" type="presParOf" srcId="{2FBAF9BA-BFDB-45B2-95A5-2478F8143D83}" destId="{5D007B5F-B663-452B-9A22-B39E04956077}" srcOrd="1" destOrd="0" presId="urn:microsoft.com/office/officeart/2005/8/layout/orgChart1"/>
    <dgm:cxn modelId="{C5130FFF-71F0-4670-AC76-C6B98E51EBE2}" type="presParOf" srcId="{2FBAF9BA-BFDB-45B2-95A5-2478F8143D83}" destId="{BB95577E-E0CA-4A17-9CB5-4864B6F77055}" srcOrd="2" destOrd="0" presId="urn:microsoft.com/office/officeart/2005/8/layout/orgChart1"/>
    <dgm:cxn modelId="{D668D4CF-E441-49C6-B623-B83EAC085988}" type="presParOf" srcId="{6D811A4F-E632-42F2-9279-2C9FE8E94E56}" destId="{8F11D025-936B-44FD-8A02-4F2C30E8CFC6}" srcOrd="8" destOrd="0" presId="urn:microsoft.com/office/officeart/2005/8/layout/orgChart1"/>
    <dgm:cxn modelId="{74758424-0F30-4AA0-AFCF-9F5BBCCBBC73}" type="presParOf" srcId="{6D811A4F-E632-42F2-9279-2C9FE8E94E56}" destId="{5DD864CF-0025-45A1-B1B3-CAD1F45C23D4}" srcOrd="9" destOrd="0" presId="urn:microsoft.com/office/officeart/2005/8/layout/orgChart1"/>
    <dgm:cxn modelId="{32806411-1041-4EA2-9CBF-4A6425E6E597}" type="presParOf" srcId="{5DD864CF-0025-45A1-B1B3-CAD1F45C23D4}" destId="{F683937C-D86B-4DD1-8B5F-C9F27B95A94C}" srcOrd="0" destOrd="0" presId="urn:microsoft.com/office/officeart/2005/8/layout/orgChart1"/>
    <dgm:cxn modelId="{B1BE0273-2125-4BE7-A253-B4732097215A}" type="presParOf" srcId="{F683937C-D86B-4DD1-8B5F-C9F27B95A94C}" destId="{7FD404AC-0BB7-40D0-AD59-81E997FBE58E}" srcOrd="0" destOrd="0" presId="urn:microsoft.com/office/officeart/2005/8/layout/orgChart1"/>
    <dgm:cxn modelId="{17C2D490-BC31-41D4-8F50-F466159DB37F}" type="presParOf" srcId="{F683937C-D86B-4DD1-8B5F-C9F27B95A94C}" destId="{752BE51C-CDF0-49C3-A15F-74D8FA62575F}" srcOrd="1" destOrd="0" presId="urn:microsoft.com/office/officeart/2005/8/layout/orgChart1"/>
    <dgm:cxn modelId="{3A3C67E7-4E9A-4A48-A31F-141ABA4BFA84}" type="presParOf" srcId="{5DD864CF-0025-45A1-B1B3-CAD1F45C23D4}" destId="{1E269B4D-962D-4580-A3EF-EE45E39C40E5}" srcOrd="1" destOrd="0" presId="urn:microsoft.com/office/officeart/2005/8/layout/orgChart1"/>
    <dgm:cxn modelId="{582FED1D-08B0-46D0-9448-9833C1B1F89D}" type="presParOf" srcId="{5DD864CF-0025-45A1-B1B3-CAD1F45C23D4}" destId="{D6348465-97F5-4C2A-A3C0-84AADA678B68}" srcOrd="2" destOrd="0" presId="urn:microsoft.com/office/officeart/2005/8/layout/orgChart1"/>
    <dgm:cxn modelId="{7D99931B-281F-42CE-B5C7-EAD7B7BCB5AD}" type="presParOf" srcId="{51E0FEC9-BDE9-4331-82C6-E9FED612293C}" destId="{33729A6A-6344-46CE-8DCD-B6E52C1EC11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113DBC-4924-4A0A-B58B-D2F5888DF7B5}" type="doc">
      <dgm:prSet loTypeId="urn:microsoft.com/office/officeart/2005/8/layout/orgChart1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98F0D224-2BDD-4F9E-85DF-95183E8EEBA9}">
      <dgm:prSet phldrT="[Text]" custT="1"/>
      <dgm:spPr/>
      <dgm:t>
        <a:bodyPr/>
        <a:lstStyle/>
        <a:p>
          <a:r>
            <a:rPr lang="hr-HR" sz="800" dirty="0" smtClean="0"/>
            <a:t>DC ZS RH</a:t>
          </a:r>
          <a:endParaRPr lang="hr-HR" sz="800" dirty="0"/>
        </a:p>
      </dgm:t>
    </dgm:pt>
    <dgm:pt modelId="{1DBC928C-4653-435F-B8BE-CE26833C5138}" type="parTrans" cxnId="{BE6A2456-3361-421A-B6BD-04D5133025CA}">
      <dgm:prSet/>
      <dgm:spPr/>
      <dgm:t>
        <a:bodyPr/>
        <a:lstStyle/>
        <a:p>
          <a:endParaRPr lang="hr-HR" sz="800"/>
        </a:p>
      </dgm:t>
    </dgm:pt>
    <dgm:pt modelId="{7224193A-4292-43EB-95EC-DAD1CC613D28}" type="sibTrans" cxnId="{BE6A2456-3361-421A-B6BD-04D5133025CA}">
      <dgm:prSet/>
      <dgm:spPr/>
      <dgm:t>
        <a:bodyPr/>
        <a:lstStyle/>
        <a:p>
          <a:endParaRPr lang="hr-HR" sz="800"/>
        </a:p>
      </dgm:t>
    </dgm:pt>
    <dgm:pt modelId="{96F25F94-E155-4F98-BD5E-5C8623BD4AD5}">
      <dgm:prSet custT="1"/>
      <dgm:spPr/>
      <dgm:t>
        <a:bodyPr/>
        <a:lstStyle/>
        <a:p>
          <a:r>
            <a:rPr lang="hr-HR" sz="800" dirty="0" smtClean="0"/>
            <a:t>UHF TETRA</a:t>
          </a:r>
        </a:p>
      </dgm:t>
    </dgm:pt>
    <dgm:pt modelId="{E0527666-F0CB-4BB1-9EC5-25FD4056A5C4}" type="parTrans" cxnId="{D799998A-F618-4A4E-BB64-AF86D1B2C72C}">
      <dgm:prSet/>
      <dgm:spPr/>
      <dgm:t>
        <a:bodyPr/>
        <a:lstStyle/>
        <a:p>
          <a:endParaRPr lang="hr-HR" sz="800"/>
        </a:p>
      </dgm:t>
    </dgm:pt>
    <dgm:pt modelId="{003CF727-1035-4392-B2C1-213A70B8250F}" type="sibTrans" cxnId="{D799998A-F618-4A4E-BB64-AF86D1B2C72C}">
      <dgm:prSet/>
      <dgm:spPr/>
      <dgm:t>
        <a:bodyPr/>
        <a:lstStyle/>
        <a:p>
          <a:endParaRPr lang="hr-HR" sz="800"/>
        </a:p>
      </dgm:t>
    </dgm:pt>
    <dgm:pt modelId="{F63F9D24-BDD4-4AF0-A28A-55A93B3A1ECF}">
      <dgm:prSet custT="1"/>
      <dgm:spPr/>
      <dgm:t>
        <a:bodyPr/>
        <a:lstStyle/>
        <a:p>
          <a:r>
            <a:rPr lang="hr-HR" sz="800" dirty="0" smtClean="0"/>
            <a:t>DZRNS</a:t>
          </a:r>
        </a:p>
      </dgm:t>
    </dgm:pt>
    <dgm:pt modelId="{C7D62DA8-8D83-4099-9855-930964098A93}" type="parTrans" cxnId="{B5A0FCE4-4469-45D2-A95D-66C4D8751A47}">
      <dgm:prSet/>
      <dgm:spPr/>
      <dgm:t>
        <a:bodyPr/>
        <a:lstStyle/>
        <a:p>
          <a:endParaRPr lang="hr-HR" sz="800"/>
        </a:p>
      </dgm:t>
    </dgm:pt>
    <dgm:pt modelId="{A26C6AFB-C8C6-4C77-A32F-1E660A893115}" type="sibTrans" cxnId="{B5A0FCE4-4469-45D2-A95D-66C4D8751A47}">
      <dgm:prSet/>
      <dgm:spPr/>
      <dgm:t>
        <a:bodyPr/>
        <a:lstStyle/>
        <a:p>
          <a:endParaRPr lang="hr-HR" sz="800"/>
        </a:p>
      </dgm:t>
    </dgm:pt>
    <dgm:pt modelId="{17CCFEDB-8935-4B48-A8D9-0C94647EF4C6}">
      <dgm:prSet custT="1"/>
      <dgm:spPr/>
      <dgm:t>
        <a:bodyPr/>
        <a:lstStyle/>
        <a:p>
          <a:r>
            <a:rPr lang="hr-HR" sz="800" dirty="0" smtClean="0"/>
            <a:t>UHF TETRA</a:t>
          </a:r>
        </a:p>
      </dgm:t>
    </dgm:pt>
    <dgm:pt modelId="{C82469E7-44FF-4113-8BEF-E99123D07EF3}" type="parTrans" cxnId="{83E31C04-A6DC-4BCA-8B2D-BF9E5399E311}">
      <dgm:prSet/>
      <dgm:spPr/>
      <dgm:t>
        <a:bodyPr/>
        <a:lstStyle/>
        <a:p>
          <a:endParaRPr lang="hr-HR" sz="800"/>
        </a:p>
      </dgm:t>
    </dgm:pt>
    <dgm:pt modelId="{EBFA2533-0F04-4C8F-BC94-7F4C6B267570}" type="sibTrans" cxnId="{83E31C04-A6DC-4BCA-8B2D-BF9E5399E311}">
      <dgm:prSet/>
      <dgm:spPr/>
      <dgm:t>
        <a:bodyPr/>
        <a:lstStyle/>
        <a:p>
          <a:endParaRPr lang="hr-HR" sz="800"/>
        </a:p>
      </dgm:t>
    </dgm:pt>
    <dgm:pt modelId="{3D316BD2-BE41-4D0C-95EB-A909A01F151B}">
      <dgm:prSet custT="1"/>
      <dgm:spPr/>
      <dgm:t>
        <a:bodyPr/>
        <a:lstStyle/>
        <a:p>
          <a:r>
            <a:rPr lang="hr-HR" sz="800" dirty="0" smtClean="0"/>
            <a:t>TEL/FAX/GSM/</a:t>
          </a:r>
          <a:r>
            <a:rPr lang="hr-HR" sz="800" dirty="0" err="1" smtClean="0"/>
            <a:t>INT</a:t>
          </a:r>
          <a:endParaRPr lang="hr-HR" sz="800" dirty="0"/>
        </a:p>
      </dgm:t>
    </dgm:pt>
    <dgm:pt modelId="{1ED5E8FD-E0CD-4AE2-9DDC-9CBE71242485}" type="parTrans" cxnId="{559CAA5D-D8B1-4B36-B6A3-2F57BA154EF5}">
      <dgm:prSet/>
      <dgm:spPr/>
      <dgm:t>
        <a:bodyPr/>
        <a:lstStyle/>
        <a:p>
          <a:endParaRPr lang="hr-HR" sz="800"/>
        </a:p>
      </dgm:t>
    </dgm:pt>
    <dgm:pt modelId="{B9AD5608-BB3E-461F-9A31-A6141AA0C4B7}" type="sibTrans" cxnId="{559CAA5D-D8B1-4B36-B6A3-2F57BA154EF5}">
      <dgm:prSet/>
      <dgm:spPr/>
      <dgm:t>
        <a:bodyPr/>
        <a:lstStyle/>
        <a:p>
          <a:endParaRPr lang="hr-HR" sz="800"/>
        </a:p>
      </dgm:t>
    </dgm:pt>
    <dgm:pt modelId="{688A4056-DE4F-413C-B018-949901FA8CD0}">
      <dgm:prSet custT="1"/>
      <dgm:spPr/>
      <dgm:t>
        <a:bodyPr/>
        <a:lstStyle/>
        <a:p>
          <a:r>
            <a:rPr lang="hr-HR" sz="800" dirty="0" smtClean="0"/>
            <a:t>RAVNATELJ DUZS-a</a:t>
          </a:r>
        </a:p>
      </dgm:t>
    </dgm:pt>
    <dgm:pt modelId="{23D8F634-910C-4262-B84F-3F41A01ED15F}" type="parTrans" cxnId="{14C38E28-7BBA-4CAE-9DA7-B8678CAC61F1}">
      <dgm:prSet/>
      <dgm:spPr/>
      <dgm:t>
        <a:bodyPr/>
        <a:lstStyle/>
        <a:p>
          <a:endParaRPr lang="hr-HR" sz="800"/>
        </a:p>
      </dgm:t>
    </dgm:pt>
    <dgm:pt modelId="{B60AFF50-54F9-49AC-BBAE-C61641A3F11F}" type="sibTrans" cxnId="{14C38E28-7BBA-4CAE-9DA7-B8678CAC61F1}">
      <dgm:prSet/>
      <dgm:spPr/>
      <dgm:t>
        <a:bodyPr/>
        <a:lstStyle/>
        <a:p>
          <a:endParaRPr lang="hr-HR" sz="800"/>
        </a:p>
      </dgm:t>
    </dgm:pt>
    <dgm:pt modelId="{658C8B52-56BD-45C6-BDA1-21BE8531EB48}">
      <dgm:prSet custT="1"/>
      <dgm:spPr/>
      <dgm:t>
        <a:bodyPr/>
        <a:lstStyle/>
        <a:p>
          <a:r>
            <a:rPr lang="hr-HR" sz="800" dirty="0" smtClean="0"/>
            <a:t>UHF TETRA</a:t>
          </a:r>
        </a:p>
      </dgm:t>
    </dgm:pt>
    <dgm:pt modelId="{981D9A6C-E8B4-428E-B1E9-350F60480DFB}" type="parTrans" cxnId="{0F264020-87FB-426E-8D47-ED57C71B01A2}">
      <dgm:prSet/>
      <dgm:spPr/>
      <dgm:t>
        <a:bodyPr/>
        <a:lstStyle/>
        <a:p>
          <a:endParaRPr lang="hr-HR" sz="800"/>
        </a:p>
      </dgm:t>
    </dgm:pt>
    <dgm:pt modelId="{8C07BEEC-7DDC-4D33-856D-9E7A49DB2F8A}" type="sibTrans" cxnId="{0F264020-87FB-426E-8D47-ED57C71B01A2}">
      <dgm:prSet/>
      <dgm:spPr/>
      <dgm:t>
        <a:bodyPr/>
        <a:lstStyle/>
        <a:p>
          <a:endParaRPr lang="hr-HR" sz="800"/>
        </a:p>
      </dgm:t>
    </dgm:pt>
    <dgm:pt modelId="{2DB4D26B-B065-4208-BE8A-8CA60F1F3EBE}">
      <dgm:prSet custT="1"/>
      <dgm:spPr/>
      <dgm:t>
        <a:bodyPr/>
        <a:lstStyle/>
        <a:p>
          <a:r>
            <a:rPr lang="hr-HR" sz="800" dirty="0" smtClean="0"/>
            <a:t>STOŽER ZS JLP(R)S</a:t>
          </a:r>
        </a:p>
      </dgm:t>
    </dgm:pt>
    <dgm:pt modelId="{3B02F0C6-442B-4C79-A333-265803E6F5A1}" type="parTrans" cxnId="{CE4C9AA1-C2F8-4C1C-8D0E-76677F6D8B16}">
      <dgm:prSet/>
      <dgm:spPr/>
      <dgm:t>
        <a:bodyPr/>
        <a:lstStyle/>
        <a:p>
          <a:endParaRPr lang="hr-HR" sz="800"/>
        </a:p>
      </dgm:t>
    </dgm:pt>
    <dgm:pt modelId="{206EDEE1-58E1-4775-8F2C-B91468298AEC}" type="sibTrans" cxnId="{CE4C9AA1-C2F8-4C1C-8D0E-76677F6D8B16}">
      <dgm:prSet/>
      <dgm:spPr/>
      <dgm:t>
        <a:bodyPr/>
        <a:lstStyle/>
        <a:p>
          <a:endParaRPr lang="hr-HR" sz="800"/>
        </a:p>
      </dgm:t>
    </dgm:pt>
    <dgm:pt modelId="{07DA629E-29A2-4805-9080-CC98476D75CB}">
      <dgm:prSet custT="1"/>
      <dgm:spPr/>
      <dgm:t>
        <a:bodyPr/>
        <a:lstStyle/>
        <a:p>
          <a:r>
            <a:rPr lang="hr-HR" sz="800" dirty="0" smtClean="0"/>
            <a:t>TEL/FAX/GSM/</a:t>
          </a:r>
          <a:r>
            <a:rPr lang="hr-HR" sz="800" dirty="0" err="1" smtClean="0"/>
            <a:t>INT</a:t>
          </a:r>
          <a:endParaRPr lang="hr-HR" sz="800" dirty="0"/>
        </a:p>
      </dgm:t>
    </dgm:pt>
    <dgm:pt modelId="{066075F6-385D-453E-87EB-16A174FD5064}" type="parTrans" cxnId="{451CD7E7-334D-4A9F-A201-5723BF15519B}">
      <dgm:prSet/>
      <dgm:spPr/>
      <dgm:t>
        <a:bodyPr/>
        <a:lstStyle/>
        <a:p>
          <a:endParaRPr lang="hr-HR" sz="800"/>
        </a:p>
      </dgm:t>
    </dgm:pt>
    <dgm:pt modelId="{C6A156D8-6A0C-42CE-AACC-E6E1B1B24E66}" type="sibTrans" cxnId="{451CD7E7-334D-4A9F-A201-5723BF15519B}">
      <dgm:prSet/>
      <dgm:spPr/>
      <dgm:t>
        <a:bodyPr/>
        <a:lstStyle/>
        <a:p>
          <a:endParaRPr lang="hr-HR" sz="800"/>
        </a:p>
      </dgm:t>
    </dgm:pt>
    <dgm:pt modelId="{D55EBE67-1FCC-425D-9073-BA9EE373BAB2}">
      <dgm:prSet custT="1"/>
      <dgm:spPr/>
      <dgm:t>
        <a:bodyPr/>
        <a:lstStyle/>
        <a:p>
          <a:r>
            <a:rPr lang="hr-HR" sz="800" dirty="0" smtClean="0"/>
            <a:t>OKC MUP</a:t>
          </a:r>
        </a:p>
      </dgm:t>
    </dgm:pt>
    <dgm:pt modelId="{F95B1669-11FB-41C6-B36D-A42E8404C463}" type="parTrans" cxnId="{CF1867ED-B386-4DC7-9579-17CC80BFD700}">
      <dgm:prSet/>
      <dgm:spPr/>
      <dgm:t>
        <a:bodyPr/>
        <a:lstStyle/>
        <a:p>
          <a:endParaRPr lang="hr-HR" sz="800"/>
        </a:p>
      </dgm:t>
    </dgm:pt>
    <dgm:pt modelId="{F482067C-E132-4D04-8190-D13B5699DBA8}" type="sibTrans" cxnId="{CF1867ED-B386-4DC7-9579-17CC80BFD700}">
      <dgm:prSet/>
      <dgm:spPr/>
      <dgm:t>
        <a:bodyPr/>
        <a:lstStyle/>
        <a:p>
          <a:endParaRPr lang="hr-HR" sz="800"/>
        </a:p>
      </dgm:t>
    </dgm:pt>
    <dgm:pt modelId="{C33F1A83-4216-47FE-86AD-1119161C0E90}">
      <dgm:prSet custT="1"/>
      <dgm:spPr/>
      <dgm:t>
        <a:bodyPr/>
        <a:lstStyle/>
        <a:p>
          <a:r>
            <a:rPr lang="hr-HR" sz="800" dirty="0" smtClean="0"/>
            <a:t>UHF TETRA</a:t>
          </a:r>
        </a:p>
      </dgm:t>
    </dgm:pt>
    <dgm:pt modelId="{A0F7103B-7D60-45F8-A051-9FBA09E8CF20}" type="parTrans" cxnId="{8462C3A0-950F-4D2C-AF0E-AFA7AF9D862C}">
      <dgm:prSet/>
      <dgm:spPr/>
      <dgm:t>
        <a:bodyPr/>
        <a:lstStyle/>
        <a:p>
          <a:endParaRPr lang="hr-HR" sz="800"/>
        </a:p>
      </dgm:t>
    </dgm:pt>
    <dgm:pt modelId="{AA6809F7-DC97-4283-9E5D-CC1245870E34}" type="sibTrans" cxnId="{8462C3A0-950F-4D2C-AF0E-AFA7AF9D862C}">
      <dgm:prSet/>
      <dgm:spPr/>
      <dgm:t>
        <a:bodyPr/>
        <a:lstStyle/>
        <a:p>
          <a:endParaRPr lang="hr-HR" sz="800"/>
        </a:p>
      </dgm:t>
    </dgm:pt>
    <dgm:pt modelId="{F8194326-6F13-4D89-9BA4-C76E446333EA}">
      <dgm:prSet custT="1"/>
      <dgm:spPr/>
      <dgm:t>
        <a:bodyPr/>
        <a:lstStyle/>
        <a:p>
          <a:r>
            <a:rPr lang="hr-HR" sz="800" dirty="0" smtClean="0"/>
            <a:t>MINISTARSTVO FINANCIJA</a:t>
          </a:r>
        </a:p>
      </dgm:t>
    </dgm:pt>
    <dgm:pt modelId="{663DBCE8-D134-485E-872C-59FE6CE1021C}" type="parTrans" cxnId="{46A5A758-CF4F-4621-B18F-259F8448DAEC}">
      <dgm:prSet/>
      <dgm:spPr/>
      <dgm:t>
        <a:bodyPr/>
        <a:lstStyle/>
        <a:p>
          <a:endParaRPr lang="hr-HR" sz="800"/>
        </a:p>
      </dgm:t>
    </dgm:pt>
    <dgm:pt modelId="{D7ADC6BD-0E35-4353-B743-D70BF90308BC}" type="sibTrans" cxnId="{46A5A758-CF4F-4621-B18F-259F8448DAEC}">
      <dgm:prSet/>
      <dgm:spPr/>
      <dgm:t>
        <a:bodyPr/>
        <a:lstStyle/>
        <a:p>
          <a:endParaRPr lang="hr-HR" sz="800"/>
        </a:p>
      </dgm:t>
    </dgm:pt>
    <dgm:pt modelId="{66EE27BC-BE8D-4313-9208-2E26A7E8C288}">
      <dgm:prSet custT="1"/>
      <dgm:spPr/>
      <dgm:t>
        <a:bodyPr/>
        <a:lstStyle/>
        <a:p>
          <a:r>
            <a:rPr lang="hr-HR" sz="800" dirty="0" smtClean="0"/>
            <a:t>TEL/FAX/GSM/</a:t>
          </a:r>
          <a:r>
            <a:rPr lang="hr-HR" sz="800" dirty="0" err="1" smtClean="0"/>
            <a:t>INT</a:t>
          </a:r>
          <a:endParaRPr lang="hr-HR" sz="800" dirty="0"/>
        </a:p>
      </dgm:t>
    </dgm:pt>
    <dgm:pt modelId="{AE533152-84CF-4A77-B939-27AD3D44C691}" type="parTrans" cxnId="{B07E468A-B3CA-4C7A-916C-F60E264551DB}">
      <dgm:prSet/>
      <dgm:spPr/>
      <dgm:t>
        <a:bodyPr/>
        <a:lstStyle/>
        <a:p>
          <a:endParaRPr lang="hr-HR" sz="800"/>
        </a:p>
      </dgm:t>
    </dgm:pt>
    <dgm:pt modelId="{3260CFD6-8A5B-46F2-BEE8-8007A7E2A9D3}" type="sibTrans" cxnId="{B07E468A-B3CA-4C7A-916C-F60E264551DB}">
      <dgm:prSet/>
      <dgm:spPr/>
      <dgm:t>
        <a:bodyPr/>
        <a:lstStyle/>
        <a:p>
          <a:endParaRPr lang="hr-HR" sz="800"/>
        </a:p>
      </dgm:t>
    </dgm:pt>
    <dgm:pt modelId="{ED9163FE-CECF-4272-8F17-784EE737F13C}">
      <dgm:prSet custT="1"/>
      <dgm:spPr/>
      <dgm:t>
        <a:bodyPr/>
        <a:lstStyle/>
        <a:p>
          <a:r>
            <a:rPr lang="hr-HR" sz="800" dirty="0" smtClean="0"/>
            <a:t>MINISTARSTVO ZDRAVLJA</a:t>
          </a:r>
        </a:p>
      </dgm:t>
    </dgm:pt>
    <dgm:pt modelId="{3E847145-1426-4851-AAF0-59A3AEA1DA23}" type="parTrans" cxnId="{53A118D8-A217-44C0-A341-EBD0F7350773}">
      <dgm:prSet/>
      <dgm:spPr/>
      <dgm:t>
        <a:bodyPr/>
        <a:lstStyle/>
        <a:p>
          <a:endParaRPr lang="hr-HR" sz="800"/>
        </a:p>
      </dgm:t>
    </dgm:pt>
    <dgm:pt modelId="{9C95E846-0FAB-44CE-90D6-C7F2D5B79C79}" type="sibTrans" cxnId="{53A118D8-A217-44C0-A341-EBD0F7350773}">
      <dgm:prSet/>
      <dgm:spPr/>
      <dgm:t>
        <a:bodyPr/>
        <a:lstStyle/>
        <a:p>
          <a:endParaRPr lang="hr-HR" sz="800"/>
        </a:p>
      </dgm:t>
    </dgm:pt>
    <dgm:pt modelId="{BB364841-4B1A-4C3C-B592-375739C5A665}">
      <dgm:prSet custT="1"/>
      <dgm:spPr/>
      <dgm:t>
        <a:bodyPr/>
        <a:lstStyle/>
        <a:p>
          <a:r>
            <a:rPr lang="hr-HR" sz="800" dirty="0" smtClean="0"/>
            <a:t>TEL/FAX/GSM/</a:t>
          </a:r>
          <a:r>
            <a:rPr lang="hr-HR" sz="800" dirty="0" err="1" smtClean="0"/>
            <a:t>INT</a:t>
          </a:r>
          <a:endParaRPr lang="hr-HR" sz="800" dirty="0"/>
        </a:p>
      </dgm:t>
    </dgm:pt>
    <dgm:pt modelId="{2CDE3A0B-9707-43C5-B96A-CE2D6DDD40A5}" type="parTrans" cxnId="{7C487CB4-99EA-40DB-97A3-018883471C00}">
      <dgm:prSet/>
      <dgm:spPr/>
      <dgm:t>
        <a:bodyPr/>
        <a:lstStyle/>
        <a:p>
          <a:endParaRPr lang="hr-HR" sz="800"/>
        </a:p>
      </dgm:t>
    </dgm:pt>
    <dgm:pt modelId="{ADE546CB-A6A5-4A92-88F4-B4D11110F404}" type="sibTrans" cxnId="{7C487CB4-99EA-40DB-97A3-018883471C00}">
      <dgm:prSet/>
      <dgm:spPr/>
      <dgm:t>
        <a:bodyPr/>
        <a:lstStyle/>
        <a:p>
          <a:endParaRPr lang="hr-HR" sz="800"/>
        </a:p>
      </dgm:t>
    </dgm:pt>
    <dgm:pt modelId="{E245E184-9B96-4736-A528-7CCD9F69B6E0}">
      <dgm:prSet custT="1"/>
      <dgm:spPr/>
      <dgm:t>
        <a:bodyPr/>
        <a:lstStyle/>
        <a:p>
          <a:r>
            <a:rPr lang="hr-HR" sz="800" dirty="0" smtClean="0"/>
            <a:t>MINISTARSTVO POLJOPRIVREDE</a:t>
          </a:r>
        </a:p>
      </dgm:t>
    </dgm:pt>
    <dgm:pt modelId="{B93D2E39-9879-4AB4-BA93-545C1A0B4B1F}" type="parTrans" cxnId="{28B6C98B-6EB4-4711-8314-16C6AA749D0D}">
      <dgm:prSet/>
      <dgm:spPr/>
      <dgm:t>
        <a:bodyPr/>
        <a:lstStyle/>
        <a:p>
          <a:endParaRPr lang="hr-HR" sz="800"/>
        </a:p>
      </dgm:t>
    </dgm:pt>
    <dgm:pt modelId="{53C128DB-EFA0-4E2F-B324-EFCFAACA081E}" type="sibTrans" cxnId="{28B6C98B-6EB4-4711-8314-16C6AA749D0D}">
      <dgm:prSet/>
      <dgm:spPr/>
      <dgm:t>
        <a:bodyPr/>
        <a:lstStyle/>
        <a:p>
          <a:endParaRPr lang="hr-HR" sz="800"/>
        </a:p>
      </dgm:t>
    </dgm:pt>
    <dgm:pt modelId="{785FB0C5-24E1-4205-B71B-85BA00774192}">
      <dgm:prSet custT="1"/>
      <dgm:spPr/>
      <dgm:t>
        <a:bodyPr/>
        <a:lstStyle/>
        <a:p>
          <a:r>
            <a:rPr lang="hr-HR" sz="800" dirty="0" smtClean="0"/>
            <a:t>TEL/FAX/GSM/</a:t>
          </a:r>
          <a:r>
            <a:rPr lang="hr-HR" sz="800" dirty="0" err="1" smtClean="0"/>
            <a:t>INT</a:t>
          </a:r>
          <a:endParaRPr lang="hr-HR" sz="800" dirty="0"/>
        </a:p>
      </dgm:t>
    </dgm:pt>
    <dgm:pt modelId="{7D029ACE-1D7F-4EB7-B90B-62095C6175ED}" type="parTrans" cxnId="{100A9622-59A4-46A3-81B4-0B6F0FD9AACD}">
      <dgm:prSet/>
      <dgm:spPr/>
      <dgm:t>
        <a:bodyPr/>
        <a:lstStyle/>
        <a:p>
          <a:endParaRPr lang="hr-HR" sz="800"/>
        </a:p>
      </dgm:t>
    </dgm:pt>
    <dgm:pt modelId="{F7DF8043-21A5-4E6D-89B8-F6B0BBA045A2}" type="sibTrans" cxnId="{100A9622-59A4-46A3-81B4-0B6F0FD9AACD}">
      <dgm:prSet/>
      <dgm:spPr/>
      <dgm:t>
        <a:bodyPr/>
        <a:lstStyle/>
        <a:p>
          <a:endParaRPr lang="hr-HR" sz="800"/>
        </a:p>
      </dgm:t>
    </dgm:pt>
    <dgm:pt modelId="{24D00DFA-9400-4726-8004-579E64F90ED9}">
      <dgm:prSet custT="1"/>
      <dgm:spPr/>
      <dgm:t>
        <a:bodyPr/>
        <a:lstStyle/>
        <a:p>
          <a:r>
            <a:rPr lang="hr-HR" sz="800" dirty="0" smtClean="0"/>
            <a:t>TEL/FAX/GSM/</a:t>
          </a:r>
          <a:r>
            <a:rPr lang="hr-HR" sz="800" dirty="0" err="1" smtClean="0"/>
            <a:t>INT</a:t>
          </a:r>
          <a:endParaRPr lang="hr-HR" sz="800" dirty="0" smtClean="0"/>
        </a:p>
      </dgm:t>
    </dgm:pt>
    <dgm:pt modelId="{D61F1398-713A-4482-9623-ECB396CA4BB9}" type="parTrans" cxnId="{21A551DE-ECDC-4EF0-A834-8B5017308123}">
      <dgm:prSet/>
      <dgm:spPr/>
      <dgm:t>
        <a:bodyPr/>
        <a:lstStyle/>
        <a:p>
          <a:endParaRPr lang="hr-HR"/>
        </a:p>
      </dgm:t>
    </dgm:pt>
    <dgm:pt modelId="{41F3E666-7FB9-409C-8867-15FAF3B2016B}" type="sibTrans" cxnId="{21A551DE-ECDC-4EF0-A834-8B5017308123}">
      <dgm:prSet/>
      <dgm:spPr/>
      <dgm:t>
        <a:bodyPr/>
        <a:lstStyle/>
        <a:p>
          <a:endParaRPr lang="hr-HR"/>
        </a:p>
      </dgm:t>
    </dgm:pt>
    <dgm:pt modelId="{58090A6A-DF95-4920-AC40-92C3E1AB0026}">
      <dgm:prSet custT="1"/>
      <dgm:spPr/>
      <dgm:t>
        <a:bodyPr/>
        <a:lstStyle/>
        <a:p>
          <a:r>
            <a:rPr lang="hr-HR" sz="800" dirty="0" smtClean="0"/>
            <a:t>TEL/FAX/GSM/</a:t>
          </a:r>
          <a:r>
            <a:rPr lang="hr-HR" sz="800" dirty="0" err="1" smtClean="0"/>
            <a:t>INT</a:t>
          </a:r>
          <a:endParaRPr lang="hr-HR" sz="800" dirty="0" smtClean="0"/>
        </a:p>
      </dgm:t>
    </dgm:pt>
    <dgm:pt modelId="{57D2EBD6-2990-4183-A47F-0C3C59488694}" type="parTrans" cxnId="{583F6C87-A9F4-4BFC-83A1-6AE7E56A5787}">
      <dgm:prSet/>
      <dgm:spPr/>
      <dgm:t>
        <a:bodyPr/>
        <a:lstStyle/>
        <a:p>
          <a:endParaRPr lang="hr-HR"/>
        </a:p>
      </dgm:t>
    </dgm:pt>
    <dgm:pt modelId="{C2CD89B4-45AE-4267-8B0E-6D8F630B6EC9}" type="sibTrans" cxnId="{583F6C87-A9F4-4BFC-83A1-6AE7E56A5787}">
      <dgm:prSet/>
      <dgm:spPr/>
      <dgm:t>
        <a:bodyPr/>
        <a:lstStyle/>
        <a:p>
          <a:endParaRPr lang="hr-HR"/>
        </a:p>
      </dgm:t>
    </dgm:pt>
    <dgm:pt modelId="{6A570DBF-01CB-4D8F-8EDF-8BB43FD9CBFF}">
      <dgm:prSet custT="1"/>
      <dgm:spPr/>
      <dgm:t>
        <a:bodyPr/>
        <a:lstStyle/>
        <a:p>
          <a:r>
            <a:rPr lang="hr-HR" sz="800" dirty="0" smtClean="0"/>
            <a:t>DHMZ</a:t>
          </a:r>
        </a:p>
      </dgm:t>
    </dgm:pt>
    <dgm:pt modelId="{4CECF646-B004-4B89-B346-8E81DCC5E0E3}" type="sibTrans" cxnId="{A4E4EAC0-9377-4BED-97D9-AB1349A8A7A9}">
      <dgm:prSet/>
      <dgm:spPr/>
      <dgm:t>
        <a:bodyPr/>
        <a:lstStyle/>
        <a:p>
          <a:endParaRPr lang="hr-HR" sz="800"/>
        </a:p>
      </dgm:t>
    </dgm:pt>
    <dgm:pt modelId="{7248E5A0-7D4A-4D36-8708-573DECB1C5A9}" type="parTrans" cxnId="{A4E4EAC0-9377-4BED-97D9-AB1349A8A7A9}">
      <dgm:prSet/>
      <dgm:spPr/>
      <dgm:t>
        <a:bodyPr/>
        <a:lstStyle/>
        <a:p>
          <a:endParaRPr lang="hr-HR" sz="800"/>
        </a:p>
      </dgm:t>
    </dgm:pt>
    <dgm:pt modelId="{A4A6C4FC-4F02-445A-A061-64D95432F616}">
      <dgm:prSet custT="1"/>
      <dgm:spPr/>
      <dgm:t>
        <a:bodyPr/>
        <a:lstStyle/>
        <a:p>
          <a:r>
            <a:rPr lang="hr-HR" sz="800" dirty="0" smtClean="0"/>
            <a:t>TEL/FAX/GSM/</a:t>
          </a:r>
          <a:r>
            <a:rPr lang="hr-HR" sz="800" dirty="0" err="1" smtClean="0"/>
            <a:t>INT</a:t>
          </a:r>
          <a:endParaRPr lang="hr-HR" sz="800" dirty="0" smtClean="0"/>
        </a:p>
      </dgm:t>
    </dgm:pt>
    <dgm:pt modelId="{435D0F86-5B97-4E94-B25D-C9A0CD579691}" type="parTrans" cxnId="{F0D9EE92-4EAE-4677-A39B-A6CCA5A84FC7}">
      <dgm:prSet/>
      <dgm:spPr/>
      <dgm:t>
        <a:bodyPr/>
        <a:lstStyle/>
        <a:p>
          <a:endParaRPr lang="hr-HR"/>
        </a:p>
      </dgm:t>
    </dgm:pt>
    <dgm:pt modelId="{D8653127-6353-46E8-B840-D00B029F63C7}" type="sibTrans" cxnId="{F0D9EE92-4EAE-4677-A39B-A6CCA5A84FC7}">
      <dgm:prSet/>
      <dgm:spPr/>
      <dgm:t>
        <a:bodyPr/>
        <a:lstStyle/>
        <a:p>
          <a:endParaRPr lang="hr-HR"/>
        </a:p>
      </dgm:t>
    </dgm:pt>
    <dgm:pt modelId="{40249557-BF6B-4729-9170-BABE11D64BE9}">
      <dgm:prSet custT="1"/>
      <dgm:spPr/>
      <dgm:t>
        <a:bodyPr/>
        <a:lstStyle/>
        <a:p>
          <a:r>
            <a:rPr lang="hr-HR" sz="800" dirty="0" smtClean="0"/>
            <a:t>TEL/FAX/GSM/</a:t>
          </a:r>
          <a:r>
            <a:rPr lang="hr-HR" sz="800" dirty="0" err="1" smtClean="0"/>
            <a:t>INT</a:t>
          </a:r>
          <a:endParaRPr lang="hr-HR" sz="800" dirty="0" smtClean="0"/>
        </a:p>
      </dgm:t>
    </dgm:pt>
    <dgm:pt modelId="{3FA46B44-9ADB-4973-97C8-52C68C9C44DD}" type="parTrans" cxnId="{E17FFDC5-EC3C-4A5F-BBDA-BBC0ECCC8F16}">
      <dgm:prSet/>
      <dgm:spPr/>
      <dgm:t>
        <a:bodyPr/>
        <a:lstStyle/>
        <a:p>
          <a:endParaRPr lang="hr-HR"/>
        </a:p>
      </dgm:t>
    </dgm:pt>
    <dgm:pt modelId="{43E9E5A6-D2CF-45AC-B765-698E2580B8E8}" type="sibTrans" cxnId="{E17FFDC5-EC3C-4A5F-BBDA-BBC0ECCC8F16}">
      <dgm:prSet/>
      <dgm:spPr/>
      <dgm:t>
        <a:bodyPr/>
        <a:lstStyle/>
        <a:p>
          <a:endParaRPr lang="hr-HR"/>
        </a:p>
      </dgm:t>
    </dgm:pt>
    <dgm:pt modelId="{11A9F261-014D-48C2-B857-19B807B58F36}">
      <dgm:prSet custT="1"/>
      <dgm:spPr/>
      <dgm:t>
        <a:bodyPr/>
        <a:lstStyle/>
        <a:p>
          <a:r>
            <a:rPr lang="hr-HR" sz="800" smtClean="0"/>
            <a:t>VHF ANALOGNI</a:t>
          </a:r>
          <a:endParaRPr lang="hr-HR" sz="800" dirty="0" smtClean="0"/>
        </a:p>
      </dgm:t>
    </dgm:pt>
    <dgm:pt modelId="{4FFEC5E3-B5CB-4DA7-BACF-A46A009B3879}" type="parTrans" cxnId="{C2161F6B-88C9-464A-ABD3-0E3ECE2865C5}">
      <dgm:prSet/>
      <dgm:spPr/>
      <dgm:t>
        <a:bodyPr/>
        <a:lstStyle/>
        <a:p>
          <a:endParaRPr lang="hr-HR"/>
        </a:p>
      </dgm:t>
    </dgm:pt>
    <dgm:pt modelId="{77E3DAB5-588D-4741-9E6F-3B0C7EF8BF32}" type="sibTrans" cxnId="{C2161F6B-88C9-464A-ABD3-0E3ECE2865C5}">
      <dgm:prSet/>
      <dgm:spPr/>
      <dgm:t>
        <a:bodyPr/>
        <a:lstStyle/>
        <a:p>
          <a:endParaRPr lang="hr-HR"/>
        </a:p>
      </dgm:t>
    </dgm:pt>
    <dgm:pt modelId="{7D4EE129-01F4-40B8-84F4-526B969D8DA5}">
      <dgm:prSet custT="1"/>
      <dgm:spPr/>
      <dgm:t>
        <a:bodyPr/>
        <a:lstStyle/>
        <a:p>
          <a:r>
            <a:rPr lang="hr-HR" sz="800" smtClean="0"/>
            <a:t>VHF ANALOGNI</a:t>
          </a:r>
          <a:endParaRPr lang="hr-HR" sz="800" dirty="0" smtClean="0"/>
        </a:p>
      </dgm:t>
    </dgm:pt>
    <dgm:pt modelId="{C078E4F9-55EC-4532-9C82-6CC15557F26F}" type="parTrans" cxnId="{5EA5FF76-89D1-41B7-8694-71B2949C7C3C}">
      <dgm:prSet/>
      <dgm:spPr/>
      <dgm:t>
        <a:bodyPr/>
        <a:lstStyle/>
        <a:p>
          <a:endParaRPr lang="hr-HR"/>
        </a:p>
      </dgm:t>
    </dgm:pt>
    <dgm:pt modelId="{BF7FD81A-592B-479D-A8CD-60745C5415A0}" type="sibTrans" cxnId="{5EA5FF76-89D1-41B7-8694-71B2949C7C3C}">
      <dgm:prSet/>
      <dgm:spPr/>
      <dgm:t>
        <a:bodyPr/>
        <a:lstStyle/>
        <a:p>
          <a:endParaRPr lang="hr-HR"/>
        </a:p>
      </dgm:t>
    </dgm:pt>
    <dgm:pt modelId="{8CC98334-DC9F-4163-9BEA-9804DB13580F}">
      <dgm:prSet custT="1"/>
      <dgm:spPr>
        <a:noFill/>
      </dgm:spPr>
      <dgm:t>
        <a:bodyPr/>
        <a:lstStyle/>
        <a:p>
          <a:endParaRPr lang="hr-HR" sz="800" dirty="0"/>
        </a:p>
      </dgm:t>
    </dgm:pt>
    <dgm:pt modelId="{B250F15E-14C9-4521-82F7-C2AF88F1FFB6}" type="parTrans" cxnId="{CCDA56C5-06D2-4598-898B-DEF28E1788D3}">
      <dgm:prSet/>
      <dgm:spPr>
        <a:ln>
          <a:noFill/>
        </a:ln>
      </dgm:spPr>
      <dgm:t>
        <a:bodyPr/>
        <a:lstStyle/>
        <a:p>
          <a:endParaRPr lang="hr-HR"/>
        </a:p>
      </dgm:t>
    </dgm:pt>
    <dgm:pt modelId="{BD5AFF6A-02FC-4128-BE25-082B1881BBE3}" type="sibTrans" cxnId="{CCDA56C5-06D2-4598-898B-DEF28E1788D3}">
      <dgm:prSet/>
      <dgm:spPr/>
      <dgm:t>
        <a:bodyPr/>
        <a:lstStyle/>
        <a:p>
          <a:endParaRPr lang="hr-HR"/>
        </a:p>
      </dgm:t>
    </dgm:pt>
    <dgm:pt modelId="{74425016-1BBD-42CF-B064-BBC3E0444B5B}" type="pres">
      <dgm:prSet presAssocID="{E3113DBC-4924-4A0A-B58B-D2F5888DF7B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507F654F-8659-4CB2-B854-CE05DD588945}" type="pres">
      <dgm:prSet presAssocID="{98F0D224-2BDD-4F9E-85DF-95183E8EEBA9}" presName="hierRoot1" presStyleCnt="0">
        <dgm:presLayoutVars>
          <dgm:hierBranch val="r"/>
        </dgm:presLayoutVars>
      </dgm:prSet>
      <dgm:spPr/>
    </dgm:pt>
    <dgm:pt modelId="{1CEA3232-6822-40D3-AD26-78CA08987E18}" type="pres">
      <dgm:prSet presAssocID="{98F0D224-2BDD-4F9E-85DF-95183E8EEBA9}" presName="rootComposite1" presStyleCnt="0"/>
      <dgm:spPr/>
    </dgm:pt>
    <dgm:pt modelId="{F094F70E-3570-4D09-B6EA-E2099C659413}" type="pres">
      <dgm:prSet presAssocID="{98F0D224-2BDD-4F9E-85DF-95183E8EEBA9}" presName="rootText1" presStyleLbl="node0" presStyleIdx="0" presStyleCnt="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52AF73CC-B0C8-462D-8DF5-5D29EC3C1210}" type="pres">
      <dgm:prSet presAssocID="{98F0D224-2BDD-4F9E-85DF-95183E8EEBA9}" presName="rootConnector1" presStyleLbl="node1" presStyleIdx="0" presStyleCnt="0"/>
      <dgm:spPr/>
      <dgm:t>
        <a:bodyPr/>
        <a:lstStyle/>
        <a:p>
          <a:endParaRPr lang="hr-HR"/>
        </a:p>
      </dgm:t>
    </dgm:pt>
    <dgm:pt modelId="{F57D6F09-D441-44DD-B0AA-5FB934E9DE4F}" type="pres">
      <dgm:prSet presAssocID="{98F0D224-2BDD-4F9E-85DF-95183E8EEBA9}" presName="hierChild2" presStyleCnt="0"/>
      <dgm:spPr/>
    </dgm:pt>
    <dgm:pt modelId="{5CFCDCC0-9E9C-4D8B-960E-47F0E09EEC41}" type="pres">
      <dgm:prSet presAssocID="{D61F1398-713A-4482-9623-ECB396CA4BB9}" presName="Name50" presStyleLbl="parChTrans1D2" presStyleIdx="0" presStyleCnt="16"/>
      <dgm:spPr/>
      <dgm:t>
        <a:bodyPr/>
        <a:lstStyle/>
        <a:p>
          <a:endParaRPr lang="hr-HR"/>
        </a:p>
      </dgm:t>
    </dgm:pt>
    <dgm:pt modelId="{8B0F31F0-4A1D-4369-9A7B-4F5F6AD711AF}" type="pres">
      <dgm:prSet presAssocID="{24D00DFA-9400-4726-8004-579E64F90ED9}" presName="hierRoot2" presStyleCnt="0">
        <dgm:presLayoutVars>
          <dgm:hierBranch val="init"/>
        </dgm:presLayoutVars>
      </dgm:prSet>
      <dgm:spPr/>
    </dgm:pt>
    <dgm:pt modelId="{783C84F4-48B2-4F59-8A65-ECBC9DF7C4D1}" type="pres">
      <dgm:prSet presAssocID="{24D00DFA-9400-4726-8004-579E64F90ED9}" presName="rootComposite" presStyleCnt="0"/>
      <dgm:spPr/>
    </dgm:pt>
    <dgm:pt modelId="{3F640D5F-124D-4134-B95B-80B3558EAE7A}" type="pres">
      <dgm:prSet presAssocID="{24D00DFA-9400-4726-8004-579E64F90ED9}" presName="rootText" presStyleLbl="node2" presStyleIdx="0" presStyleCnt="1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73D5E48-CD03-4678-BABF-41FB840825DC}" type="pres">
      <dgm:prSet presAssocID="{24D00DFA-9400-4726-8004-579E64F90ED9}" presName="rootConnector" presStyleLbl="node2" presStyleIdx="0" presStyleCnt="16"/>
      <dgm:spPr/>
      <dgm:t>
        <a:bodyPr/>
        <a:lstStyle/>
        <a:p>
          <a:endParaRPr lang="hr-HR"/>
        </a:p>
      </dgm:t>
    </dgm:pt>
    <dgm:pt modelId="{07354A70-5C46-4C71-BC52-7E95E4ED24D4}" type="pres">
      <dgm:prSet presAssocID="{24D00DFA-9400-4726-8004-579E64F90ED9}" presName="hierChild4" presStyleCnt="0"/>
      <dgm:spPr/>
    </dgm:pt>
    <dgm:pt modelId="{2A25BE3B-B720-4956-A2EF-A488995994C4}" type="pres">
      <dgm:prSet presAssocID="{24D00DFA-9400-4726-8004-579E64F90ED9}" presName="hierChild5" presStyleCnt="0"/>
      <dgm:spPr/>
    </dgm:pt>
    <dgm:pt modelId="{77D744A8-C175-4767-8F2F-2878C7319958}" type="pres">
      <dgm:prSet presAssocID="{E0527666-F0CB-4BB1-9EC5-25FD4056A5C4}" presName="Name50" presStyleLbl="parChTrans1D2" presStyleIdx="1" presStyleCnt="16"/>
      <dgm:spPr/>
      <dgm:t>
        <a:bodyPr/>
        <a:lstStyle/>
        <a:p>
          <a:endParaRPr lang="hr-HR"/>
        </a:p>
      </dgm:t>
    </dgm:pt>
    <dgm:pt modelId="{A18857A8-B6AA-4967-A44D-1101239B251B}" type="pres">
      <dgm:prSet presAssocID="{96F25F94-E155-4F98-BD5E-5C8623BD4AD5}" presName="hierRoot2" presStyleCnt="0">
        <dgm:presLayoutVars>
          <dgm:hierBranch val="init"/>
        </dgm:presLayoutVars>
      </dgm:prSet>
      <dgm:spPr/>
    </dgm:pt>
    <dgm:pt modelId="{134A2FFA-8CA5-4C38-ACED-889007B4F308}" type="pres">
      <dgm:prSet presAssocID="{96F25F94-E155-4F98-BD5E-5C8623BD4AD5}" presName="rootComposite" presStyleCnt="0"/>
      <dgm:spPr/>
    </dgm:pt>
    <dgm:pt modelId="{125A4B5E-59E5-40D6-A773-7267B1610537}" type="pres">
      <dgm:prSet presAssocID="{96F25F94-E155-4F98-BD5E-5C8623BD4AD5}" presName="rootText" presStyleLbl="node2" presStyleIdx="1" presStyleCnt="1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E2F8F644-AB4E-471C-855A-21A2B728B7E4}" type="pres">
      <dgm:prSet presAssocID="{96F25F94-E155-4F98-BD5E-5C8623BD4AD5}" presName="rootConnector" presStyleLbl="node2" presStyleIdx="1" presStyleCnt="16"/>
      <dgm:spPr/>
      <dgm:t>
        <a:bodyPr/>
        <a:lstStyle/>
        <a:p>
          <a:endParaRPr lang="hr-HR"/>
        </a:p>
      </dgm:t>
    </dgm:pt>
    <dgm:pt modelId="{24EA9DF3-A1B7-47BD-A07C-C6E4C2677765}" type="pres">
      <dgm:prSet presAssocID="{96F25F94-E155-4F98-BD5E-5C8623BD4AD5}" presName="hierChild4" presStyleCnt="0"/>
      <dgm:spPr/>
    </dgm:pt>
    <dgm:pt modelId="{C81DC292-61BF-439A-8F5E-023F47BC372F}" type="pres">
      <dgm:prSet presAssocID="{96F25F94-E155-4F98-BD5E-5C8623BD4AD5}" presName="hierChild5" presStyleCnt="0"/>
      <dgm:spPr/>
    </dgm:pt>
    <dgm:pt modelId="{373FA9DB-2E70-46C5-B231-759CCEDF9A35}" type="pres">
      <dgm:prSet presAssocID="{4FFEC5E3-B5CB-4DA7-BACF-A46A009B3879}" presName="Name50" presStyleLbl="parChTrans1D2" presStyleIdx="2" presStyleCnt="16"/>
      <dgm:spPr/>
      <dgm:t>
        <a:bodyPr/>
        <a:lstStyle/>
        <a:p>
          <a:endParaRPr lang="hr-HR"/>
        </a:p>
      </dgm:t>
    </dgm:pt>
    <dgm:pt modelId="{9238BEBE-8DC0-48CA-B8CB-B2C92F801219}" type="pres">
      <dgm:prSet presAssocID="{11A9F261-014D-48C2-B857-19B807B58F36}" presName="hierRoot2" presStyleCnt="0">
        <dgm:presLayoutVars>
          <dgm:hierBranch val="init"/>
        </dgm:presLayoutVars>
      </dgm:prSet>
      <dgm:spPr/>
    </dgm:pt>
    <dgm:pt modelId="{A852C9E7-2117-4F91-88E6-ADD80937A347}" type="pres">
      <dgm:prSet presAssocID="{11A9F261-014D-48C2-B857-19B807B58F36}" presName="rootComposite" presStyleCnt="0"/>
      <dgm:spPr/>
    </dgm:pt>
    <dgm:pt modelId="{3F529124-6F25-42B3-AD9F-1CC7617917C1}" type="pres">
      <dgm:prSet presAssocID="{11A9F261-014D-48C2-B857-19B807B58F36}" presName="rootText" presStyleLbl="node2" presStyleIdx="2" presStyleCnt="1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24B3EEA1-AF2E-4CFA-B92C-C1C90AC935B9}" type="pres">
      <dgm:prSet presAssocID="{11A9F261-014D-48C2-B857-19B807B58F36}" presName="rootConnector" presStyleLbl="node2" presStyleIdx="2" presStyleCnt="16"/>
      <dgm:spPr/>
      <dgm:t>
        <a:bodyPr/>
        <a:lstStyle/>
        <a:p>
          <a:endParaRPr lang="hr-HR"/>
        </a:p>
      </dgm:t>
    </dgm:pt>
    <dgm:pt modelId="{3BA48D10-4D2A-499E-B94C-77E332D0BF81}" type="pres">
      <dgm:prSet presAssocID="{11A9F261-014D-48C2-B857-19B807B58F36}" presName="hierChild4" presStyleCnt="0"/>
      <dgm:spPr/>
    </dgm:pt>
    <dgm:pt modelId="{E07776E1-841B-4D3F-8F0C-20AAB0C5E49F}" type="pres">
      <dgm:prSet presAssocID="{11A9F261-014D-48C2-B857-19B807B58F36}" presName="hierChild5" presStyleCnt="0"/>
      <dgm:spPr/>
    </dgm:pt>
    <dgm:pt modelId="{3BB7D691-D0F9-4D1D-8E16-AECEF229A2DB}" type="pres">
      <dgm:prSet presAssocID="{98F0D224-2BDD-4F9E-85DF-95183E8EEBA9}" presName="hierChild3" presStyleCnt="0"/>
      <dgm:spPr/>
    </dgm:pt>
    <dgm:pt modelId="{E7A446CF-D79C-4FC0-8B1B-CE0B87416B92}" type="pres">
      <dgm:prSet presAssocID="{F63F9D24-BDD4-4AF0-A28A-55A93B3A1ECF}" presName="hierRoot1" presStyleCnt="0">
        <dgm:presLayoutVars>
          <dgm:hierBranch val="r"/>
        </dgm:presLayoutVars>
      </dgm:prSet>
      <dgm:spPr/>
    </dgm:pt>
    <dgm:pt modelId="{5FACBF94-13B1-4F80-899F-99A7F6C5B148}" type="pres">
      <dgm:prSet presAssocID="{F63F9D24-BDD4-4AF0-A28A-55A93B3A1ECF}" presName="rootComposite1" presStyleCnt="0"/>
      <dgm:spPr/>
    </dgm:pt>
    <dgm:pt modelId="{BBF29B59-A612-48C5-9800-4E9A85C4DB74}" type="pres">
      <dgm:prSet presAssocID="{F63F9D24-BDD4-4AF0-A28A-55A93B3A1ECF}" presName="rootText1" presStyleLbl="node0" presStyleIdx="1" presStyleCnt="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136076C-62F1-4E83-B1DD-72375ED063B7}" type="pres">
      <dgm:prSet presAssocID="{F63F9D24-BDD4-4AF0-A28A-55A93B3A1ECF}" presName="rootConnector1" presStyleLbl="node1" presStyleIdx="0" presStyleCnt="0"/>
      <dgm:spPr/>
      <dgm:t>
        <a:bodyPr/>
        <a:lstStyle/>
        <a:p>
          <a:endParaRPr lang="hr-HR"/>
        </a:p>
      </dgm:t>
    </dgm:pt>
    <dgm:pt modelId="{5F290178-E192-4D33-B9A4-A4A622AEADAE}" type="pres">
      <dgm:prSet presAssocID="{F63F9D24-BDD4-4AF0-A28A-55A93B3A1ECF}" presName="hierChild2" presStyleCnt="0"/>
      <dgm:spPr/>
    </dgm:pt>
    <dgm:pt modelId="{ADBCE88F-0A0B-4898-800A-5771DB99EA1C}" type="pres">
      <dgm:prSet presAssocID="{57D2EBD6-2990-4183-A47F-0C3C59488694}" presName="Name50" presStyleLbl="parChTrans1D2" presStyleIdx="3" presStyleCnt="16"/>
      <dgm:spPr/>
      <dgm:t>
        <a:bodyPr/>
        <a:lstStyle/>
        <a:p>
          <a:endParaRPr lang="hr-HR"/>
        </a:p>
      </dgm:t>
    </dgm:pt>
    <dgm:pt modelId="{728BA531-1991-4AEB-9FC3-9526B20C711A}" type="pres">
      <dgm:prSet presAssocID="{58090A6A-DF95-4920-AC40-92C3E1AB0026}" presName="hierRoot2" presStyleCnt="0">
        <dgm:presLayoutVars>
          <dgm:hierBranch val="init"/>
        </dgm:presLayoutVars>
      </dgm:prSet>
      <dgm:spPr/>
    </dgm:pt>
    <dgm:pt modelId="{83DCE8B2-BFFC-4865-A5D6-1A68F37033D6}" type="pres">
      <dgm:prSet presAssocID="{58090A6A-DF95-4920-AC40-92C3E1AB0026}" presName="rootComposite" presStyleCnt="0"/>
      <dgm:spPr/>
    </dgm:pt>
    <dgm:pt modelId="{B6DB8A5A-9631-4007-9A9D-12B54CFBF49E}" type="pres">
      <dgm:prSet presAssocID="{58090A6A-DF95-4920-AC40-92C3E1AB0026}" presName="rootText" presStyleLbl="node2" presStyleIdx="3" presStyleCnt="1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9273765-0950-4D4C-B122-0B62485A5A00}" type="pres">
      <dgm:prSet presAssocID="{58090A6A-DF95-4920-AC40-92C3E1AB0026}" presName="rootConnector" presStyleLbl="node2" presStyleIdx="3" presStyleCnt="16"/>
      <dgm:spPr/>
      <dgm:t>
        <a:bodyPr/>
        <a:lstStyle/>
        <a:p>
          <a:endParaRPr lang="hr-HR"/>
        </a:p>
      </dgm:t>
    </dgm:pt>
    <dgm:pt modelId="{AC031DB7-8DD3-4339-8FE4-2E9E93742EB6}" type="pres">
      <dgm:prSet presAssocID="{58090A6A-DF95-4920-AC40-92C3E1AB0026}" presName="hierChild4" presStyleCnt="0"/>
      <dgm:spPr/>
    </dgm:pt>
    <dgm:pt modelId="{850CFED1-D050-482C-8A8D-7A7A502D7BA5}" type="pres">
      <dgm:prSet presAssocID="{58090A6A-DF95-4920-AC40-92C3E1AB0026}" presName="hierChild5" presStyleCnt="0"/>
      <dgm:spPr/>
    </dgm:pt>
    <dgm:pt modelId="{A74AE4C4-77E3-4444-8F8B-3C9A9EF2F794}" type="pres">
      <dgm:prSet presAssocID="{C82469E7-44FF-4113-8BEF-E99123D07EF3}" presName="Name50" presStyleLbl="parChTrans1D2" presStyleIdx="4" presStyleCnt="16"/>
      <dgm:spPr/>
      <dgm:t>
        <a:bodyPr/>
        <a:lstStyle/>
        <a:p>
          <a:endParaRPr lang="hr-HR"/>
        </a:p>
      </dgm:t>
    </dgm:pt>
    <dgm:pt modelId="{DA8D4709-A5B3-446E-81E9-0C129D8B2F24}" type="pres">
      <dgm:prSet presAssocID="{17CCFEDB-8935-4B48-A8D9-0C94647EF4C6}" presName="hierRoot2" presStyleCnt="0">
        <dgm:presLayoutVars>
          <dgm:hierBranch val="init"/>
        </dgm:presLayoutVars>
      </dgm:prSet>
      <dgm:spPr/>
    </dgm:pt>
    <dgm:pt modelId="{B80589B5-EB21-4881-AB5E-ADCCBB8C934F}" type="pres">
      <dgm:prSet presAssocID="{17CCFEDB-8935-4B48-A8D9-0C94647EF4C6}" presName="rootComposite" presStyleCnt="0"/>
      <dgm:spPr/>
    </dgm:pt>
    <dgm:pt modelId="{4A628565-D684-462B-B633-B575AC3960A9}" type="pres">
      <dgm:prSet presAssocID="{17CCFEDB-8935-4B48-A8D9-0C94647EF4C6}" presName="rootText" presStyleLbl="node2" presStyleIdx="4" presStyleCnt="1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16571E51-34EC-4D46-AFAE-1D4E13BB7360}" type="pres">
      <dgm:prSet presAssocID="{17CCFEDB-8935-4B48-A8D9-0C94647EF4C6}" presName="rootConnector" presStyleLbl="node2" presStyleIdx="4" presStyleCnt="16"/>
      <dgm:spPr/>
      <dgm:t>
        <a:bodyPr/>
        <a:lstStyle/>
        <a:p>
          <a:endParaRPr lang="hr-HR"/>
        </a:p>
      </dgm:t>
    </dgm:pt>
    <dgm:pt modelId="{AC284D51-F5E9-4773-88B7-2E0077D87207}" type="pres">
      <dgm:prSet presAssocID="{17CCFEDB-8935-4B48-A8D9-0C94647EF4C6}" presName="hierChild4" presStyleCnt="0"/>
      <dgm:spPr/>
    </dgm:pt>
    <dgm:pt modelId="{8C315A1E-819A-4315-8DBD-D6BE0600241A}" type="pres">
      <dgm:prSet presAssocID="{17CCFEDB-8935-4B48-A8D9-0C94647EF4C6}" presName="hierChild5" presStyleCnt="0"/>
      <dgm:spPr/>
    </dgm:pt>
    <dgm:pt modelId="{185AB716-8364-4B8F-9259-46B7DB124068}" type="pres">
      <dgm:prSet presAssocID="{F63F9D24-BDD4-4AF0-A28A-55A93B3A1ECF}" presName="hierChild3" presStyleCnt="0"/>
      <dgm:spPr/>
    </dgm:pt>
    <dgm:pt modelId="{30B0E231-C863-4A8C-9F76-1C49DABDF76C}" type="pres">
      <dgm:prSet presAssocID="{6A570DBF-01CB-4D8F-8EDF-8BB43FD9CBFF}" presName="hierRoot1" presStyleCnt="0">
        <dgm:presLayoutVars>
          <dgm:hierBranch val="r"/>
        </dgm:presLayoutVars>
      </dgm:prSet>
      <dgm:spPr/>
    </dgm:pt>
    <dgm:pt modelId="{2819C3B4-3747-421E-96F4-C7B818E83180}" type="pres">
      <dgm:prSet presAssocID="{6A570DBF-01CB-4D8F-8EDF-8BB43FD9CBFF}" presName="rootComposite1" presStyleCnt="0"/>
      <dgm:spPr/>
    </dgm:pt>
    <dgm:pt modelId="{36B28F3C-643C-4865-A0FB-BB680C8BFCFE}" type="pres">
      <dgm:prSet presAssocID="{6A570DBF-01CB-4D8F-8EDF-8BB43FD9CBFF}" presName="rootText1" presStyleLbl="node0" presStyleIdx="2" presStyleCnt="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B0D97FD-782F-40F1-A90C-BD872485AF10}" type="pres">
      <dgm:prSet presAssocID="{6A570DBF-01CB-4D8F-8EDF-8BB43FD9CBFF}" presName="rootConnector1" presStyleLbl="node1" presStyleIdx="0" presStyleCnt="0"/>
      <dgm:spPr/>
      <dgm:t>
        <a:bodyPr/>
        <a:lstStyle/>
        <a:p>
          <a:endParaRPr lang="hr-HR"/>
        </a:p>
      </dgm:t>
    </dgm:pt>
    <dgm:pt modelId="{4870ED8F-3620-41BB-B949-4410F6C4B62F}" type="pres">
      <dgm:prSet presAssocID="{6A570DBF-01CB-4D8F-8EDF-8BB43FD9CBFF}" presName="hierChild2" presStyleCnt="0"/>
      <dgm:spPr/>
    </dgm:pt>
    <dgm:pt modelId="{BCF58042-C8F0-445A-B9FB-72FD1E9B278F}" type="pres">
      <dgm:prSet presAssocID="{1ED5E8FD-E0CD-4AE2-9DDC-9CBE71242485}" presName="Name50" presStyleLbl="parChTrans1D2" presStyleIdx="5" presStyleCnt="16"/>
      <dgm:spPr/>
      <dgm:t>
        <a:bodyPr/>
        <a:lstStyle/>
        <a:p>
          <a:endParaRPr lang="hr-HR"/>
        </a:p>
      </dgm:t>
    </dgm:pt>
    <dgm:pt modelId="{C9D1A918-9734-4898-A92C-6B2CDE9C6F25}" type="pres">
      <dgm:prSet presAssocID="{3D316BD2-BE41-4D0C-95EB-A909A01F151B}" presName="hierRoot2" presStyleCnt="0">
        <dgm:presLayoutVars>
          <dgm:hierBranch val="init"/>
        </dgm:presLayoutVars>
      </dgm:prSet>
      <dgm:spPr/>
    </dgm:pt>
    <dgm:pt modelId="{0FD865D9-6BA6-4866-97C4-89356252D206}" type="pres">
      <dgm:prSet presAssocID="{3D316BD2-BE41-4D0C-95EB-A909A01F151B}" presName="rootComposite" presStyleCnt="0"/>
      <dgm:spPr/>
    </dgm:pt>
    <dgm:pt modelId="{1B37F8CD-2EBD-4341-8E72-E3E6A326C7A7}" type="pres">
      <dgm:prSet presAssocID="{3D316BD2-BE41-4D0C-95EB-A909A01F151B}" presName="rootText" presStyleLbl="node2" presStyleIdx="5" presStyleCnt="1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77CAA78B-DF36-4328-A4B4-0404F6DCCDA9}" type="pres">
      <dgm:prSet presAssocID="{3D316BD2-BE41-4D0C-95EB-A909A01F151B}" presName="rootConnector" presStyleLbl="node2" presStyleIdx="5" presStyleCnt="16"/>
      <dgm:spPr/>
      <dgm:t>
        <a:bodyPr/>
        <a:lstStyle/>
        <a:p>
          <a:endParaRPr lang="hr-HR"/>
        </a:p>
      </dgm:t>
    </dgm:pt>
    <dgm:pt modelId="{A3FB3017-E4F0-47D2-ABCE-0BCDEEECA6EB}" type="pres">
      <dgm:prSet presAssocID="{3D316BD2-BE41-4D0C-95EB-A909A01F151B}" presName="hierChild4" presStyleCnt="0"/>
      <dgm:spPr/>
    </dgm:pt>
    <dgm:pt modelId="{6E49AFF6-CAF3-4D8D-8D1B-AD5599A6CDF8}" type="pres">
      <dgm:prSet presAssocID="{3D316BD2-BE41-4D0C-95EB-A909A01F151B}" presName="hierChild5" presStyleCnt="0"/>
      <dgm:spPr/>
    </dgm:pt>
    <dgm:pt modelId="{6E5EAA92-4984-4AED-A1D1-97A52097C18D}" type="pres">
      <dgm:prSet presAssocID="{B250F15E-14C9-4521-82F7-C2AF88F1FFB6}" presName="Name50" presStyleLbl="parChTrans1D2" presStyleIdx="6" presStyleCnt="16"/>
      <dgm:spPr/>
      <dgm:t>
        <a:bodyPr/>
        <a:lstStyle/>
        <a:p>
          <a:endParaRPr lang="hr-HR"/>
        </a:p>
      </dgm:t>
    </dgm:pt>
    <dgm:pt modelId="{19E264E8-D787-4D11-A8B2-B3DF28006E5C}" type="pres">
      <dgm:prSet presAssocID="{8CC98334-DC9F-4163-9BEA-9804DB13580F}" presName="hierRoot2" presStyleCnt="0">
        <dgm:presLayoutVars>
          <dgm:hierBranch val="init"/>
        </dgm:presLayoutVars>
      </dgm:prSet>
      <dgm:spPr/>
    </dgm:pt>
    <dgm:pt modelId="{96DCBD98-B39D-4D19-BA5A-E29902891058}" type="pres">
      <dgm:prSet presAssocID="{8CC98334-DC9F-4163-9BEA-9804DB13580F}" presName="rootComposite" presStyleCnt="0"/>
      <dgm:spPr/>
    </dgm:pt>
    <dgm:pt modelId="{56665538-4D77-4948-82E7-0049475500B6}" type="pres">
      <dgm:prSet presAssocID="{8CC98334-DC9F-4163-9BEA-9804DB13580F}" presName="rootText" presStyleLbl="node2" presStyleIdx="6" presStyleCnt="1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A395091-4A91-4D05-85DF-E43DA9982DA3}" type="pres">
      <dgm:prSet presAssocID="{8CC98334-DC9F-4163-9BEA-9804DB13580F}" presName="rootConnector" presStyleLbl="node2" presStyleIdx="6" presStyleCnt="16"/>
      <dgm:spPr/>
      <dgm:t>
        <a:bodyPr/>
        <a:lstStyle/>
        <a:p>
          <a:endParaRPr lang="hr-HR"/>
        </a:p>
      </dgm:t>
    </dgm:pt>
    <dgm:pt modelId="{8ED74C6E-DD34-4D59-BD54-C65A587EB54C}" type="pres">
      <dgm:prSet presAssocID="{8CC98334-DC9F-4163-9BEA-9804DB13580F}" presName="hierChild4" presStyleCnt="0"/>
      <dgm:spPr/>
    </dgm:pt>
    <dgm:pt modelId="{F70D0741-5B37-48AD-A256-C993D1CF2611}" type="pres">
      <dgm:prSet presAssocID="{8CC98334-DC9F-4163-9BEA-9804DB13580F}" presName="hierChild5" presStyleCnt="0"/>
      <dgm:spPr/>
    </dgm:pt>
    <dgm:pt modelId="{0A173454-57C0-4D8F-81B8-B386C71521FD}" type="pres">
      <dgm:prSet presAssocID="{6A570DBF-01CB-4D8F-8EDF-8BB43FD9CBFF}" presName="hierChild3" presStyleCnt="0"/>
      <dgm:spPr/>
    </dgm:pt>
    <dgm:pt modelId="{AD1CFAE4-8609-4621-B163-9CA8ADB6C953}" type="pres">
      <dgm:prSet presAssocID="{688A4056-DE4F-413C-B018-949901FA8CD0}" presName="hierRoot1" presStyleCnt="0">
        <dgm:presLayoutVars>
          <dgm:hierBranch val="r"/>
        </dgm:presLayoutVars>
      </dgm:prSet>
      <dgm:spPr/>
    </dgm:pt>
    <dgm:pt modelId="{3F540F39-C22C-4EB4-B281-406045FD659F}" type="pres">
      <dgm:prSet presAssocID="{688A4056-DE4F-413C-B018-949901FA8CD0}" presName="rootComposite1" presStyleCnt="0"/>
      <dgm:spPr/>
    </dgm:pt>
    <dgm:pt modelId="{D5028A96-8FC5-4F90-A5C1-F4F3E46CB899}" type="pres">
      <dgm:prSet presAssocID="{688A4056-DE4F-413C-B018-949901FA8CD0}" presName="rootText1" presStyleLbl="node0" presStyleIdx="3" presStyleCnt="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F7A49EB-8663-43EF-BB0C-607B1F9CAE84}" type="pres">
      <dgm:prSet presAssocID="{688A4056-DE4F-413C-B018-949901FA8CD0}" presName="rootConnector1" presStyleLbl="node1" presStyleIdx="0" presStyleCnt="0"/>
      <dgm:spPr/>
      <dgm:t>
        <a:bodyPr/>
        <a:lstStyle/>
        <a:p>
          <a:endParaRPr lang="hr-HR"/>
        </a:p>
      </dgm:t>
    </dgm:pt>
    <dgm:pt modelId="{0BC8E29A-F2D6-4371-86B5-0F4B105E4A79}" type="pres">
      <dgm:prSet presAssocID="{688A4056-DE4F-413C-B018-949901FA8CD0}" presName="hierChild2" presStyleCnt="0"/>
      <dgm:spPr/>
    </dgm:pt>
    <dgm:pt modelId="{15736330-235A-452C-9CD6-42E324FB22C5}" type="pres">
      <dgm:prSet presAssocID="{435D0F86-5B97-4E94-B25D-C9A0CD579691}" presName="Name50" presStyleLbl="parChTrans1D2" presStyleIdx="7" presStyleCnt="16"/>
      <dgm:spPr/>
      <dgm:t>
        <a:bodyPr/>
        <a:lstStyle/>
        <a:p>
          <a:endParaRPr lang="hr-HR"/>
        </a:p>
      </dgm:t>
    </dgm:pt>
    <dgm:pt modelId="{1F53C337-6D2F-491A-B27B-4A615F787DAC}" type="pres">
      <dgm:prSet presAssocID="{A4A6C4FC-4F02-445A-A061-64D95432F616}" presName="hierRoot2" presStyleCnt="0">
        <dgm:presLayoutVars>
          <dgm:hierBranch val="init"/>
        </dgm:presLayoutVars>
      </dgm:prSet>
      <dgm:spPr/>
    </dgm:pt>
    <dgm:pt modelId="{242DA1CD-CC52-4EAA-87A8-D69718232B44}" type="pres">
      <dgm:prSet presAssocID="{A4A6C4FC-4F02-445A-A061-64D95432F616}" presName="rootComposite" presStyleCnt="0"/>
      <dgm:spPr/>
    </dgm:pt>
    <dgm:pt modelId="{06F501AF-132B-41A1-82C6-94A4D6BB026C}" type="pres">
      <dgm:prSet presAssocID="{A4A6C4FC-4F02-445A-A061-64D95432F616}" presName="rootText" presStyleLbl="node2" presStyleIdx="7" presStyleCnt="1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84D6D3D-1149-45BC-81AC-3F84DD54D87C}" type="pres">
      <dgm:prSet presAssocID="{A4A6C4FC-4F02-445A-A061-64D95432F616}" presName="rootConnector" presStyleLbl="node2" presStyleIdx="7" presStyleCnt="16"/>
      <dgm:spPr/>
      <dgm:t>
        <a:bodyPr/>
        <a:lstStyle/>
        <a:p>
          <a:endParaRPr lang="hr-HR"/>
        </a:p>
      </dgm:t>
    </dgm:pt>
    <dgm:pt modelId="{650B2F27-6C2C-4582-8A9C-91343F3B1B91}" type="pres">
      <dgm:prSet presAssocID="{A4A6C4FC-4F02-445A-A061-64D95432F616}" presName="hierChild4" presStyleCnt="0"/>
      <dgm:spPr/>
    </dgm:pt>
    <dgm:pt modelId="{91C64C80-FD43-4180-85DD-C379D0215CB6}" type="pres">
      <dgm:prSet presAssocID="{A4A6C4FC-4F02-445A-A061-64D95432F616}" presName="hierChild5" presStyleCnt="0"/>
      <dgm:spPr/>
    </dgm:pt>
    <dgm:pt modelId="{1658971D-AD3F-4F08-A8D4-36510E6DEBAF}" type="pres">
      <dgm:prSet presAssocID="{981D9A6C-E8B4-428E-B1E9-350F60480DFB}" presName="Name50" presStyleLbl="parChTrans1D2" presStyleIdx="8" presStyleCnt="16"/>
      <dgm:spPr/>
      <dgm:t>
        <a:bodyPr/>
        <a:lstStyle/>
        <a:p>
          <a:endParaRPr lang="hr-HR"/>
        </a:p>
      </dgm:t>
    </dgm:pt>
    <dgm:pt modelId="{22771378-E7D2-475B-B55C-82B565DC28AD}" type="pres">
      <dgm:prSet presAssocID="{658C8B52-56BD-45C6-BDA1-21BE8531EB48}" presName="hierRoot2" presStyleCnt="0">
        <dgm:presLayoutVars>
          <dgm:hierBranch val="init"/>
        </dgm:presLayoutVars>
      </dgm:prSet>
      <dgm:spPr/>
    </dgm:pt>
    <dgm:pt modelId="{B69A82CE-568D-4668-B919-D46E86493DB6}" type="pres">
      <dgm:prSet presAssocID="{658C8B52-56BD-45C6-BDA1-21BE8531EB48}" presName="rootComposite" presStyleCnt="0"/>
      <dgm:spPr/>
    </dgm:pt>
    <dgm:pt modelId="{37B8A6A5-F347-4040-A9E5-8D758C062386}" type="pres">
      <dgm:prSet presAssocID="{658C8B52-56BD-45C6-BDA1-21BE8531EB48}" presName="rootText" presStyleLbl="node2" presStyleIdx="8" presStyleCnt="1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6445636-5D5C-4424-BD0E-2F8AAD183733}" type="pres">
      <dgm:prSet presAssocID="{658C8B52-56BD-45C6-BDA1-21BE8531EB48}" presName="rootConnector" presStyleLbl="node2" presStyleIdx="8" presStyleCnt="16"/>
      <dgm:spPr/>
      <dgm:t>
        <a:bodyPr/>
        <a:lstStyle/>
        <a:p>
          <a:endParaRPr lang="hr-HR"/>
        </a:p>
      </dgm:t>
    </dgm:pt>
    <dgm:pt modelId="{F4387DBD-4629-4873-9985-D551D4D1DD7A}" type="pres">
      <dgm:prSet presAssocID="{658C8B52-56BD-45C6-BDA1-21BE8531EB48}" presName="hierChild4" presStyleCnt="0"/>
      <dgm:spPr/>
    </dgm:pt>
    <dgm:pt modelId="{34F666A9-138D-4B49-A971-E1FA0350E20F}" type="pres">
      <dgm:prSet presAssocID="{658C8B52-56BD-45C6-BDA1-21BE8531EB48}" presName="hierChild5" presStyleCnt="0"/>
      <dgm:spPr/>
    </dgm:pt>
    <dgm:pt modelId="{0C3042D2-5C79-451A-A961-86FD64D3D645}" type="pres">
      <dgm:prSet presAssocID="{C078E4F9-55EC-4532-9C82-6CC15557F26F}" presName="Name50" presStyleLbl="parChTrans1D2" presStyleIdx="9" presStyleCnt="16"/>
      <dgm:spPr/>
      <dgm:t>
        <a:bodyPr/>
        <a:lstStyle/>
        <a:p>
          <a:endParaRPr lang="hr-HR"/>
        </a:p>
      </dgm:t>
    </dgm:pt>
    <dgm:pt modelId="{666E066B-B7B7-41A2-ACA9-150F45A71954}" type="pres">
      <dgm:prSet presAssocID="{7D4EE129-01F4-40B8-84F4-526B969D8DA5}" presName="hierRoot2" presStyleCnt="0">
        <dgm:presLayoutVars>
          <dgm:hierBranch val="init"/>
        </dgm:presLayoutVars>
      </dgm:prSet>
      <dgm:spPr/>
    </dgm:pt>
    <dgm:pt modelId="{779F063F-EE34-4336-8478-BA1C3060E3A1}" type="pres">
      <dgm:prSet presAssocID="{7D4EE129-01F4-40B8-84F4-526B969D8DA5}" presName="rootComposite" presStyleCnt="0"/>
      <dgm:spPr/>
    </dgm:pt>
    <dgm:pt modelId="{B8B7A14E-FD76-44FE-A969-D79A485F7195}" type="pres">
      <dgm:prSet presAssocID="{7D4EE129-01F4-40B8-84F4-526B969D8DA5}" presName="rootText" presStyleLbl="node2" presStyleIdx="9" presStyleCnt="1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1F46506-8243-4220-BB2A-9DA4CE168C4A}" type="pres">
      <dgm:prSet presAssocID="{7D4EE129-01F4-40B8-84F4-526B969D8DA5}" presName="rootConnector" presStyleLbl="node2" presStyleIdx="9" presStyleCnt="16"/>
      <dgm:spPr/>
      <dgm:t>
        <a:bodyPr/>
        <a:lstStyle/>
        <a:p>
          <a:endParaRPr lang="hr-HR"/>
        </a:p>
      </dgm:t>
    </dgm:pt>
    <dgm:pt modelId="{7052535B-B539-492F-BC58-609FAF7A5342}" type="pres">
      <dgm:prSet presAssocID="{7D4EE129-01F4-40B8-84F4-526B969D8DA5}" presName="hierChild4" presStyleCnt="0"/>
      <dgm:spPr/>
    </dgm:pt>
    <dgm:pt modelId="{80F75477-A04E-42A4-8463-FC7087B8D727}" type="pres">
      <dgm:prSet presAssocID="{7D4EE129-01F4-40B8-84F4-526B969D8DA5}" presName="hierChild5" presStyleCnt="0"/>
      <dgm:spPr/>
    </dgm:pt>
    <dgm:pt modelId="{CFB3D8F7-8AD4-4B47-B733-0E6B1F70CE16}" type="pres">
      <dgm:prSet presAssocID="{688A4056-DE4F-413C-B018-949901FA8CD0}" presName="hierChild3" presStyleCnt="0"/>
      <dgm:spPr/>
    </dgm:pt>
    <dgm:pt modelId="{67E60807-ADC9-4889-B97F-12980974237F}" type="pres">
      <dgm:prSet presAssocID="{2DB4D26B-B065-4208-BE8A-8CA60F1F3EBE}" presName="hierRoot1" presStyleCnt="0">
        <dgm:presLayoutVars>
          <dgm:hierBranch val="r"/>
        </dgm:presLayoutVars>
      </dgm:prSet>
      <dgm:spPr/>
    </dgm:pt>
    <dgm:pt modelId="{F0D831EE-AD7C-4242-BB6C-BF7AD1CC7C9E}" type="pres">
      <dgm:prSet presAssocID="{2DB4D26B-B065-4208-BE8A-8CA60F1F3EBE}" presName="rootComposite1" presStyleCnt="0"/>
      <dgm:spPr/>
    </dgm:pt>
    <dgm:pt modelId="{6E76CDFB-2169-4C4E-88B8-D148C08FEAB4}" type="pres">
      <dgm:prSet presAssocID="{2DB4D26B-B065-4208-BE8A-8CA60F1F3EBE}" presName="rootText1" presStyleLbl="node0" presStyleIdx="4" presStyleCnt="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E3F50924-A167-44BA-9E98-2C1448D5A917}" type="pres">
      <dgm:prSet presAssocID="{2DB4D26B-B065-4208-BE8A-8CA60F1F3EBE}" presName="rootConnector1" presStyleLbl="node1" presStyleIdx="0" presStyleCnt="0"/>
      <dgm:spPr/>
      <dgm:t>
        <a:bodyPr/>
        <a:lstStyle/>
        <a:p>
          <a:endParaRPr lang="hr-HR"/>
        </a:p>
      </dgm:t>
    </dgm:pt>
    <dgm:pt modelId="{F9CD1ACD-441C-45FA-9280-CE4FB12515E7}" type="pres">
      <dgm:prSet presAssocID="{2DB4D26B-B065-4208-BE8A-8CA60F1F3EBE}" presName="hierChild2" presStyleCnt="0"/>
      <dgm:spPr/>
    </dgm:pt>
    <dgm:pt modelId="{E9E434CA-0709-4096-BD03-43AFCA91E503}" type="pres">
      <dgm:prSet presAssocID="{066075F6-385D-453E-87EB-16A174FD5064}" presName="Name50" presStyleLbl="parChTrans1D2" presStyleIdx="10" presStyleCnt="16"/>
      <dgm:spPr/>
      <dgm:t>
        <a:bodyPr/>
        <a:lstStyle/>
        <a:p>
          <a:endParaRPr lang="hr-HR"/>
        </a:p>
      </dgm:t>
    </dgm:pt>
    <dgm:pt modelId="{7EAD0190-EA9E-4544-9BB7-EA1833D8E971}" type="pres">
      <dgm:prSet presAssocID="{07DA629E-29A2-4805-9080-CC98476D75CB}" presName="hierRoot2" presStyleCnt="0">
        <dgm:presLayoutVars>
          <dgm:hierBranch val="init"/>
        </dgm:presLayoutVars>
      </dgm:prSet>
      <dgm:spPr/>
    </dgm:pt>
    <dgm:pt modelId="{238A8D4D-AFDC-431D-823A-1799899B7647}" type="pres">
      <dgm:prSet presAssocID="{07DA629E-29A2-4805-9080-CC98476D75CB}" presName="rootComposite" presStyleCnt="0"/>
      <dgm:spPr/>
    </dgm:pt>
    <dgm:pt modelId="{F7168048-F9B4-4A4B-B429-D3148821D36A}" type="pres">
      <dgm:prSet presAssocID="{07DA629E-29A2-4805-9080-CC98476D75CB}" presName="rootText" presStyleLbl="node2" presStyleIdx="10" presStyleCnt="1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A9A9C5D-456A-4E50-91A2-7E0252642CAB}" type="pres">
      <dgm:prSet presAssocID="{07DA629E-29A2-4805-9080-CC98476D75CB}" presName="rootConnector" presStyleLbl="node2" presStyleIdx="10" presStyleCnt="16"/>
      <dgm:spPr/>
      <dgm:t>
        <a:bodyPr/>
        <a:lstStyle/>
        <a:p>
          <a:endParaRPr lang="hr-HR"/>
        </a:p>
      </dgm:t>
    </dgm:pt>
    <dgm:pt modelId="{F0418334-C8DB-416C-B61B-4AF1F367CE88}" type="pres">
      <dgm:prSet presAssocID="{07DA629E-29A2-4805-9080-CC98476D75CB}" presName="hierChild4" presStyleCnt="0"/>
      <dgm:spPr/>
    </dgm:pt>
    <dgm:pt modelId="{F74967C2-129B-4C53-91B3-1EA5F8618DB5}" type="pres">
      <dgm:prSet presAssocID="{07DA629E-29A2-4805-9080-CC98476D75CB}" presName="hierChild5" presStyleCnt="0"/>
      <dgm:spPr/>
    </dgm:pt>
    <dgm:pt modelId="{6874CA5F-4B27-4BE6-B6F0-67162E4F4168}" type="pres">
      <dgm:prSet presAssocID="{2DB4D26B-B065-4208-BE8A-8CA60F1F3EBE}" presName="hierChild3" presStyleCnt="0"/>
      <dgm:spPr/>
    </dgm:pt>
    <dgm:pt modelId="{389D509E-5A7A-41A6-8A01-F646977BE0E2}" type="pres">
      <dgm:prSet presAssocID="{D55EBE67-1FCC-425D-9073-BA9EE373BAB2}" presName="hierRoot1" presStyleCnt="0">
        <dgm:presLayoutVars>
          <dgm:hierBranch val="r"/>
        </dgm:presLayoutVars>
      </dgm:prSet>
      <dgm:spPr/>
    </dgm:pt>
    <dgm:pt modelId="{510D234E-ACB6-4D5B-84CE-ACF4F22FEADE}" type="pres">
      <dgm:prSet presAssocID="{D55EBE67-1FCC-425D-9073-BA9EE373BAB2}" presName="rootComposite1" presStyleCnt="0"/>
      <dgm:spPr/>
    </dgm:pt>
    <dgm:pt modelId="{AD77AF70-76EE-4B1B-853C-5CA301BB589F}" type="pres">
      <dgm:prSet presAssocID="{D55EBE67-1FCC-425D-9073-BA9EE373BAB2}" presName="rootText1" presStyleLbl="node0" presStyleIdx="5" presStyleCnt="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ACB5432-447D-4B07-A123-2B6746BEFE13}" type="pres">
      <dgm:prSet presAssocID="{D55EBE67-1FCC-425D-9073-BA9EE373BAB2}" presName="rootConnector1" presStyleLbl="node1" presStyleIdx="0" presStyleCnt="0"/>
      <dgm:spPr/>
      <dgm:t>
        <a:bodyPr/>
        <a:lstStyle/>
        <a:p>
          <a:endParaRPr lang="hr-HR"/>
        </a:p>
      </dgm:t>
    </dgm:pt>
    <dgm:pt modelId="{4FF15791-2421-4CA2-B1DE-052E1C857609}" type="pres">
      <dgm:prSet presAssocID="{D55EBE67-1FCC-425D-9073-BA9EE373BAB2}" presName="hierChild2" presStyleCnt="0"/>
      <dgm:spPr/>
    </dgm:pt>
    <dgm:pt modelId="{63715AB9-914E-4CBC-B487-5EC36ECCA497}" type="pres">
      <dgm:prSet presAssocID="{3FA46B44-9ADB-4973-97C8-52C68C9C44DD}" presName="Name50" presStyleLbl="parChTrans1D2" presStyleIdx="11" presStyleCnt="16"/>
      <dgm:spPr/>
      <dgm:t>
        <a:bodyPr/>
        <a:lstStyle/>
        <a:p>
          <a:endParaRPr lang="hr-HR"/>
        </a:p>
      </dgm:t>
    </dgm:pt>
    <dgm:pt modelId="{4812BA61-D288-4E75-BEC5-17BDB515BFB0}" type="pres">
      <dgm:prSet presAssocID="{40249557-BF6B-4729-9170-BABE11D64BE9}" presName="hierRoot2" presStyleCnt="0">
        <dgm:presLayoutVars>
          <dgm:hierBranch val="init"/>
        </dgm:presLayoutVars>
      </dgm:prSet>
      <dgm:spPr/>
    </dgm:pt>
    <dgm:pt modelId="{82077987-A191-4EE9-9D46-2D78C53CBADD}" type="pres">
      <dgm:prSet presAssocID="{40249557-BF6B-4729-9170-BABE11D64BE9}" presName="rootComposite" presStyleCnt="0"/>
      <dgm:spPr/>
    </dgm:pt>
    <dgm:pt modelId="{0E059EB1-2944-4A2F-A783-0B9FC545DC9A}" type="pres">
      <dgm:prSet presAssocID="{40249557-BF6B-4729-9170-BABE11D64BE9}" presName="rootText" presStyleLbl="node2" presStyleIdx="11" presStyleCnt="1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CE835A2-5E33-491F-8C33-ABCA60FDB9C4}" type="pres">
      <dgm:prSet presAssocID="{40249557-BF6B-4729-9170-BABE11D64BE9}" presName="rootConnector" presStyleLbl="node2" presStyleIdx="11" presStyleCnt="16"/>
      <dgm:spPr/>
      <dgm:t>
        <a:bodyPr/>
        <a:lstStyle/>
        <a:p>
          <a:endParaRPr lang="hr-HR"/>
        </a:p>
      </dgm:t>
    </dgm:pt>
    <dgm:pt modelId="{5B568890-B316-4904-81FC-CB172D913E92}" type="pres">
      <dgm:prSet presAssocID="{40249557-BF6B-4729-9170-BABE11D64BE9}" presName="hierChild4" presStyleCnt="0"/>
      <dgm:spPr/>
    </dgm:pt>
    <dgm:pt modelId="{9A3EB7D3-2A6C-4E9F-B314-1169E0BB19B9}" type="pres">
      <dgm:prSet presAssocID="{40249557-BF6B-4729-9170-BABE11D64BE9}" presName="hierChild5" presStyleCnt="0"/>
      <dgm:spPr/>
    </dgm:pt>
    <dgm:pt modelId="{070125A5-17A1-4DEA-A169-BE4E17F3F322}" type="pres">
      <dgm:prSet presAssocID="{A0F7103B-7D60-45F8-A051-9FBA09E8CF20}" presName="Name50" presStyleLbl="parChTrans1D2" presStyleIdx="12" presStyleCnt="16"/>
      <dgm:spPr/>
      <dgm:t>
        <a:bodyPr/>
        <a:lstStyle/>
        <a:p>
          <a:endParaRPr lang="hr-HR"/>
        </a:p>
      </dgm:t>
    </dgm:pt>
    <dgm:pt modelId="{6EF7A355-3167-4B2E-8AEE-823EED0D0133}" type="pres">
      <dgm:prSet presAssocID="{C33F1A83-4216-47FE-86AD-1119161C0E90}" presName="hierRoot2" presStyleCnt="0">
        <dgm:presLayoutVars>
          <dgm:hierBranch val="init"/>
        </dgm:presLayoutVars>
      </dgm:prSet>
      <dgm:spPr/>
    </dgm:pt>
    <dgm:pt modelId="{C0E77DC4-DB54-4619-969B-75E0B30D8C3A}" type="pres">
      <dgm:prSet presAssocID="{C33F1A83-4216-47FE-86AD-1119161C0E90}" presName="rootComposite" presStyleCnt="0"/>
      <dgm:spPr/>
    </dgm:pt>
    <dgm:pt modelId="{4C275DF7-D3DF-409B-B88C-832ACC1553BB}" type="pres">
      <dgm:prSet presAssocID="{C33F1A83-4216-47FE-86AD-1119161C0E90}" presName="rootText" presStyleLbl="node2" presStyleIdx="12" presStyleCnt="1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9AC198D-E910-44E5-98A6-B852FA6E163A}" type="pres">
      <dgm:prSet presAssocID="{C33F1A83-4216-47FE-86AD-1119161C0E90}" presName="rootConnector" presStyleLbl="node2" presStyleIdx="12" presStyleCnt="16"/>
      <dgm:spPr/>
      <dgm:t>
        <a:bodyPr/>
        <a:lstStyle/>
        <a:p>
          <a:endParaRPr lang="hr-HR"/>
        </a:p>
      </dgm:t>
    </dgm:pt>
    <dgm:pt modelId="{7D6143AD-0985-4641-A568-4537E701AFED}" type="pres">
      <dgm:prSet presAssocID="{C33F1A83-4216-47FE-86AD-1119161C0E90}" presName="hierChild4" presStyleCnt="0"/>
      <dgm:spPr/>
    </dgm:pt>
    <dgm:pt modelId="{03E48EB1-E562-40FC-9BEA-B5C7F02C2292}" type="pres">
      <dgm:prSet presAssocID="{C33F1A83-4216-47FE-86AD-1119161C0E90}" presName="hierChild5" presStyleCnt="0"/>
      <dgm:spPr/>
    </dgm:pt>
    <dgm:pt modelId="{91696787-89F5-4E7F-87D8-80EA8C106AE0}" type="pres">
      <dgm:prSet presAssocID="{D55EBE67-1FCC-425D-9073-BA9EE373BAB2}" presName="hierChild3" presStyleCnt="0"/>
      <dgm:spPr/>
    </dgm:pt>
    <dgm:pt modelId="{01179C53-D674-4A7E-BFA9-1BC5D571AB2A}" type="pres">
      <dgm:prSet presAssocID="{F8194326-6F13-4D89-9BA4-C76E446333EA}" presName="hierRoot1" presStyleCnt="0">
        <dgm:presLayoutVars>
          <dgm:hierBranch val="r"/>
        </dgm:presLayoutVars>
      </dgm:prSet>
      <dgm:spPr/>
    </dgm:pt>
    <dgm:pt modelId="{4D3C5AFE-5A1E-409A-A4CF-3710ADD2B04F}" type="pres">
      <dgm:prSet presAssocID="{F8194326-6F13-4D89-9BA4-C76E446333EA}" presName="rootComposite1" presStyleCnt="0"/>
      <dgm:spPr/>
    </dgm:pt>
    <dgm:pt modelId="{CC0CD197-55B9-4B9C-A7F8-010F4EE4541F}" type="pres">
      <dgm:prSet presAssocID="{F8194326-6F13-4D89-9BA4-C76E446333EA}" presName="rootText1" presStyleLbl="node0" presStyleIdx="6" presStyleCnt="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1B031492-CDE7-4E33-B869-59A5BD9B033A}" type="pres">
      <dgm:prSet presAssocID="{F8194326-6F13-4D89-9BA4-C76E446333EA}" presName="rootConnector1" presStyleLbl="node1" presStyleIdx="0" presStyleCnt="0"/>
      <dgm:spPr/>
      <dgm:t>
        <a:bodyPr/>
        <a:lstStyle/>
        <a:p>
          <a:endParaRPr lang="hr-HR"/>
        </a:p>
      </dgm:t>
    </dgm:pt>
    <dgm:pt modelId="{31AD1719-9FEB-4E9D-8D68-1231408E3CA9}" type="pres">
      <dgm:prSet presAssocID="{F8194326-6F13-4D89-9BA4-C76E446333EA}" presName="hierChild2" presStyleCnt="0"/>
      <dgm:spPr/>
    </dgm:pt>
    <dgm:pt modelId="{78AC9C04-CA78-4BF5-BF58-7BDBB2227CFF}" type="pres">
      <dgm:prSet presAssocID="{AE533152-84CF-4A77-B939-27AD3D44C691}" presName="Name50" presStyleLbl="parChTrans1D2" presStyleIdx="13" presStyleCnt="16"/>
      <dgm:spPr/>
      <dgm:t>
        <a:bodyPr/>
        <a:lstStyle/>
        <a:p>
          <a:endParaRPr lang="hr-HR"/>
        </a:p>
      </dgm:t>
    </dgm:pt>
    <dgm:pt modelId="{11C0344C-8C40-47C5-B9E2-D308482E15F9}" type="pres">
      <dgm:prSet presAssocID="{66EE27BC-BE8D-4313-9208-2E26A7E8C288}" presName="hierRoot2" presStyleCnt="0">
        <dgm:presLayoutVars>
          <dgm:hierBranch val="init"/>
        </dgm:presLayoutVars>
      </dgm:prSet>
      <dgm:spPr/>
    </dgm:pt>
    <dgm:pt modelId="{B9F3ACF8-89EF-4A18-9BB0-3D0D47C94CD4}" type="pres">
      <dgm:prSet presAssocID="{66EE27BC-BE8D-4313-9208-2E26A7E8C288}" presName="rootComposite" presStyleCnt="0"/>
      <dgm:spPr/>
    </dgm:pt>
    <dgm:pt modelId="{A842EC69-C7A1-4337-A79A-C5C321DE2D0D}" type="pres">
      <dgm:prSet presAssocID="{66EE27BC-BE8D-4313-9208-2E26A7E8C288}" presName="rootText" presStyleLbl="node2" presStyleIdx="13" presStyleCnt="1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3A79873-150A-462B-A9B3-5383B402759F}" type="pres">
      <dgm:prSet presAssocID="{66EE27BC-BE8D-4313-9208-2E26A7E8C288}" presName="rootConnector" presStyleLbl="node2" presStyleIdx="13" presStyleCnt="16"/>
      <dgm:spPr/>
      <dgm:t>
        <a:bodyPr/>
        <a:lstStyle/>
        <a:p>
          <a:endParaRPr lang="hr-HR"/>
        </a:p>
      </dgm:t>
    </dgm:pt>
    <dgm:pt modelId="{7D0BD4A8-A575-4678-9F36-BD7F879BF371}" type="pres">
      <dgm:prSet presAssocID="{66EE27BC-BE8D-4313-9208-2E26A7E8C288}" presName="hierChild4" presStyleCnt="0"/>
      <dgm:spPr/>
    </dgm:pt>
    <dgm:pt modelId="{463DFA2E-417C-4749-8139-98ED84A3E1AE}" type="pres">
      <dgm:prSet presAssocID="{66EE27BC-BE8D-4313-9208-2E26A7E8C288}" presName="hierChild5" presStyleCnt="0"/>
      <dgm:spPr/>
    </dgm:pt>
    <dgm:pt modelId="{5691B65B-4C0E-4958-B7B7-A5FF50C541B9}" type="pres">
      <dgm:prSet presAssocID="{F8194326-6F13-4D89-9BA4-C76E446333EA}" presName="hierChild3" presStyleCnt="0"/>
      <dgm:spPr/>
    </dgm:pt>
    <dgm:pt modelId="{9F122849-89F0-4BA9-B003-895D3438BA00}" type="pres">
      <dgm:prSet presAssocID="{ED9163FE-CECF-4272-8F17-784EE737F13C}" presName="hierRoot1" presStyleCnt="0">
        <dgm:presLayoutVars>
          <dgm:hierBranch val="r"/>
        </dgm:presLayoutVars>
      </dgm:prSet>
      <dgm:spPr/>
    </dgm:pt>
    <dgm:pt modelId="{C53F6795-F015-41EF-B56B-A76392DAB6A5}" type="pres">
      <dgm:prSet presAssocID="{ED9163FE-CECF-4272-8F17-784EE737F13C}" presName="rootComposite1" presStyleCnt="0"/>
      <dgm:spPr/>
    </dgm:pt>
    <dgm:pt modelId="{C60EC122-AEE8-4656-B3DF-D4A22C9143FD}" type="pres">
      <dgm:prSet presAssocID="{ED9163FE-CECF-4272-8F17-784EE737F13C}" presName="rootText1" presStyleLbl="node0" presStyleIdx="7" presStyleCnt="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796661F9-E4E5-4BC6-9498-9E4351B8508C}" type="pres">
      <dgm:prSet presAssocID="{ED9163FE-CECF-4272-8F17-784EE737F13C}" presName="rootConnector1" presStyleLbl="node1" presStyleIdx="0" presStyleCnt="0"/>
      <dgm:spPr/>
      <dgm:t>
        <a:bodyPr/>
        <a:lstStyle/>
        <a:p>
          <a:endParaRPr lang="hr-HR"/>
        </a:p>
      </dgm:t>
    </dgm:pt>
    <dgm:pt modelId="{4DB8DE34-7021-4343-8885-D713A5CEB940}" type="pres">
      <dgm:prSet presAssocID="{ED9163FE-CECF-4272-8F17-784EE737F13C}" presName="hierChild2" presStyleCnt="0"/>
      <dgm:spPr/>
    </dgm:pt>
    <dgm:pt modelId="{2750A968-BE43-494A-9235-69172856C74A}" type="pres">
      <dgm:prSet presAssocID="{2CDE3A0B-9707-43C5-B96A-CE2D6DDD40A5}" presName="Name50" presStyleLbl="parChTrans1D2" presStyleIdx="14" presStyleCnt="16"/>
      <dgm:spPr/>
      <dgm:t>
        <a:bodyPr/>
        <a:lstStyle/>
        <a:p>
          <a:endParaRPr lang="hr-HR"/>
        </a:p>
      </dgm:t>
    </dgm:pt>
    <dgm:pt modelId="{994DE231-28CD-4944-AD77-4B52CA86210E}" type="pres">
      <dgm:prSet presAssocID="{BB364841-4B1A-4C3C-B592-375739C5A665}" presName="hierRoot2" presStyleCnt="0">
        <dgm:presLayoutVars>
          <dgm:hierBranch val="init"/>
        </dgm:presLayoutVars>
      </dgm:prSet>
      <dgm:spPr/>
    </dgm:pt>
    <dgm:pt modelId="{64275D73-FF53-4FF7-BFFD-91A3DE628069}" type="pres">
      <dgm:prSet presAssocID="{BB364841-4B1A-4C3C-B592-375739C5A665}" presName="rootComposite" presStyleCnt="0"/>
      <dgm:spPr/>
    </dgm:pt>
    <dgm:pt modelId="{F15B766E-92CE-4426-A5D8-28994ADFDE44}" type="pres">
      <dgm:prSet presAssocID="{BB364841-4B1A-4C3C-B592-375739C5A665}" presName="rootText" presStyleLbl="node2" presStyleIdx="14" presStyleCnt="1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018D55A-D68E-41D9-B755-FEFE04B75D9E}" type="pres">
      <dgm:prSet presAssocID="{BB364841-4B1A-4C3C-B592-375739C5A665}" presName="rootConnector" presStyleLbl="node2" presStyleIdx="14" presStyleCnt="16"/>
      <dgm:spPr/>
      <dgm:t>
        <a:bodyPr/>
        <a:lstStyle/>
        <a:p>
          <a:endParaRPr lang="hr-HR"/>
        </a:p>
      </dgm:t>
    </dgm:pt>
    <dgm:pt modelId="{9CD41AB8-8B1F-4412-BDA1-E708D29151F4}" type="pres">
      <dgm:prSet presAssocID="{BB364841-4B1A-4C3C-B592-375739C5A665}" presName="hierChild4" presStyleCnt="0"/>
      <dgm:spPr/>
    </dgm:pt>
    <dgm:pt modelId="{29DBDFCA-C3D6-42DB-8EF0-8BE47171EB3D}" type="pres">
      <dgm:prSet presAssocID="{BB364841-4B1A-4C3C-B592-375739C5A665}" presName="hierChild5" presStyleCnt="0"/>
      <dgm:spPr/>
    </dgm:pt>
    <dgm:pt modelId="{C63D1272-A8DD-4F85-B1BB-485336B4522C}" type="pres">
      <dgm:prSet presAssocID="{ED9163FE-CECF-4272-8F17-784EE737F13C}" presName="hierChild3" presStyleCnt="0"/>
      <dgm:spPr/>
    </dgm:pt>
    <dgm:pt modelId="{9DE56CB5-53DC-4862-B0EA-4AF3321AD637}" type="pres">
      <dgm:prSet presAssocID="{E245E184-9B96-4736-A528-7CCD9F69B6E0}" presName="hierRoot1" presStyleCnt="0">
        <dgm:presLayoutVars>
          <dgm:hierBranch val="r"/>
        </dgm:presLayoutVars>
      </dgm:prSet>
      <dgm:spPr/>
    </dgm:pt>
    <dgm:pt modelId="{622CCB0B-ABA1-4570-A473-2AB2B37728C1}" type="pres">
      <dgm:prSet presAssocID="{E245E184-9B96-4736-A528-7CCD9F69B6E0}" presName="rootComposite1" presStyleCnt="0"/>
      <dgm:spPr/>
    </dgm:pt>
    <dgm:pt modelId="{3F3BA868-208D-4BA5-8914-C3552206310C}" type="pres">
      <dgm:prSet presAssocID="{E245E184-9B96-4736-A528-7CCD9F69B6E0}" presName="rootText1" presStyleLbl="node0" presStyleIdx="8" presStyleCnt="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5A6C46A-E3F4-4F93-BDB1-DFC380466688}" type="pres">
      <dgm:prSet presAssocID="{E245E184-9B96-4736-A528-7CCD9F69B6E0}" presName="rootConnector1" presStyleLbl="node1" presStyleIdx="0" presStyleCnt="0"/>
      <dgm:spPr/>
      <dgm:t>
        <a:bodyPr/>
        <a:lstStyle/>
        <a:p>
          <a:endParaRPr lang="hr-HR"/>
        </a:p>
      </dgm:t>
    </dgm:pt>
    <dgm:pt modelId="{D8A9C38A-0284-4D5B-A848-EEC8182C6361}" type="pres">
      <dgm:prSet presAssocID="{E245E184-9B96-4736-A528-7CCD9F69B6E0}" presName="hierChild2" presStyleCnt="0"/>
      <dgm:spPr/>
    </dgm:pt>
    <dgm:pt modelId="{8C69C25A-0585-45CC-86F9-D58C3C6AA047}" type="pres">
      <dgm:prSet presAssocID="{7D029ACE-1D7F-4EB7-B90B-62095C6175ED}" presName="Name50" presStyleLbl="parChTrans1D2" presStyleIdx="15" presStyleCnt="16"/>
      <dgm:spPr/>
      <dgm:t>
        <a:bodyPr/>
        <a:lstStyle/>
        <a:p>
          <a:endParaRPr lang="hr-HR"/>
        </a:p>
      </dgm:t>
    </dgm:pt>
    <dgm:pt modelId="{5982A4E2-7861-4C7C-8954-DA18F974DC31}" type="pres">
      <dgm:prSet presAssocID="{785FB0C5-24E1-4205-B71B-85BA00774192}" presName="hierRoot2" presStyleCnt="0">
        <dgm:presLayoutVars>
          <dgm:hierBranch val="init"/>
        </dgm:presLayoutVars>
      </dgm:prSet>
      <dgm:spPr/>
    </dgm:pt>
    <dgm:pt modelId="{0AC44278-61FF-4A17-8187-9789265BF7FD}" type="pres">
      <dgm:prSet presAssocID="{785FB0C5-24E1-4205-B71B-85BA00774192}" presName="rootComposite" presStyleCnt="0"/>
      <dgm:spPr/>
    </dgm:pt>
    <dgm:pt modelId="{95A32E6E-98AC-420D-A7C8-15AAB61517BC}" type="pres">
      <dgm:prSet presAssocID="{785FB0C5-24E1-4205-B71B-85BA00774192}" presName="rootText" presStyleLbl="node2" presStyleIdx="15" presStyleCnt="1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211A3429-2964-4CCB-924D-E5E4730488DD}" type="pres">
      <dgm:prSet presAssocID="{785FB0C5-24E1-4205-B71B-85BA00774192}" presName="rootConnector" presStyleLbl="node2" presStyleIdx="15" presStyleCnt="16"/>
      <dgm:spPr/>
      <dgm:t>
        <a:bodyPr/>
        <a:lstStyle/>
        <a:p>
          <a:endParaRPr lang="hr-HR"/>
        </a:p>
      </dgm:t>
    </dgm:pt>
    <dgm:pt modelId="{B3E76240-D0B3-45B3-9E20-A29F9892922F}" type="pres">
      <dgm:prSet presAssocID="{785FB0C5-24E1-4205-B71B-85BA00774192}" presName="hierChild4" presStyleCnt="0"/>
      <dgm:spPr/>
    </dgm:pt>
    <dgm:pt modelId="{27BAD510-CD17-416D-BFAE-19678F99BD84}" type="pres">
      <dgm:prSet presAssocID="{785FB0C5-24E1-4205-B71B-85BA00774192}" presName="hierChild5" presStyleCnt="0"/>
      <dgm:spPr/>
    </dgm:pt>
    <dgm:pt modelId="{D46F602D-AF98-4315-82CC-A8B4861B7131}" type="pres">
      <dgm:prSet presAssocID="{E245E184-9B96-4736-A528-7CCD9F69B6E0}" presName="hierChild3" presStyleCnt="0"/>
      <dgm:spPr/>
    </dgm:pt>
  </dgm:ptLst>
  <dgm:cxnLst>
    <dgm:cxn modelId="{8B092B58-F69F-4416-85D8-A766AB7A4A7B}" type="presOf" srcId="{6A570DBF-01CB-4D8F-8EDF-8BB43FD9CBFF}" destId="{36B28F3C-643C-4865-A0FB-BB680C8BFCFE}" srcOrd="0" destOrd="0" presId="urn:microsoft.com/office/officeart/2005/8/layout/orgChart1"/>
    <dgm:cxn modelId="{8462C3A0-950F-4D2C-AF0E-AFA7AF9D862C}" srcId="{D55EBE67-1FCC-425D-9073-BA9EE373BAB2}" destId="{C33F1A83-4216-47FE-86AD-1119161C0E90}" srcOrd="1" destOrd="0" parTransId="{A0F7103B-7D60-45F8-A051-9FBA09E8CF20}" sibTransId="{AA6809F7-DC97-4283-9E5D-CC1245870E34}"/>
    <dgm:cxn modelId="{F166CA67-2A2D-4D02-BA41-0FD4941870C8}" type="presOf" srcId="{3D316BD2-BE41-4D0C-95EB-A909A01F151B}" destId="{77CAA78B-DF36-4328-A4B4-0404F6DCCDA9}" srcOrd="1" destOrd="0" presId="urn:microsoft.com/office/officeart/2005/8/layout/orgChart1"/>
    <dgm:cxn modelId="{C835AEEC-B2C6-4566-A056-2CF27E9B6CE1}" type="presOf" srcId="{8CC98334-DC9F-4163-9BEA-9804DB13580F}" destId="{56665538-4D77-4948-82E7-0049475500B6}" srcOrd="0" destOrd="0" presId="urn:microsoft.com/office/officeart/2005/8/layout/orgChart1"/>
    <dgm:cxn modelId="{6968C1AF-405E-487F-9532-B40B7C06E119}" type="presOf" srcId="{F8194326-6F13-4D89-9BA4-C76E446333EA}" destId="{1B031492-CDE7-4E33-B869-59A5BD9B033A}" srcOrd="1" destOrd="0" presId="urn:microsoft.com/office/officeart/2005/8/layout/orgChart1"/>
    <dgm:cxn modelId="{0817443A-A2E8-41EC-A7D0-ED74B3103C12}" type="presOf" srcId="{066075F6-385D-453E-87EB-16A174FD5064}" destId="{E9E434CA-0709-4096-BD03-43AFCA91E503}" srcOrd="0" destOrd="0" presId="urn:microsoft.com/office/officeart/2005/8/layout/orgChart1"/>
    <dgm:cxn modelId="{501FAF8F-8D73-4E87-ADF2-F8BABF68E6E4}" type="presOf" srcId="{981D9A6C-E8B4-428E-B1E9-350F60480DFB}" destId="{1658971D-AD3F-4F08-A8D4-36510E6DEBAF}" srcOrd="0" destOrd="0" presId="urn:microsoft.com/office/officeart/2005/8/layout/orgChart1"/>
    <dgm:cxn modelId="{6E177BB5-151C-449F-9F07-A588F6159C01}" type="presOf" srcId="{688A4056-DE4F-413C-B018-949901FA8CD0}" destId="{CF7A49EB-8663-43EF-BB0C-607B1F9CAE84}" srcOrd="1" destOrd="0" presId="urn:microsoft.com/office/officeart/2005/8/layout/orgChart1"/>
    <dgm:cxn modelId="{2B620351-B811-454A-B42A-34BFA9476894}" type="presOf" srcId="{ED9163FE-CECF-4272-8F17-784EE737F13C}" destId="{796661F9-E4E5-4BC6-9498-9E4351B8508C}" srcOrd="1" destOrd="0" presId="urn:microsoft.com/office/officeart/2005/8/layout/orgChart1"/>
    <dgm:cxn modelId="{839BEEF0-19B9-4070-9B82-5A3FB6CFF39C}" type="presOf" srcId="{24D00DFA-9400-4726-8004-579E64F90ED9}" destId="{373D5E48-CD03-4678-BABF-41FB840825DC}" srcOrd="1" destOrd="0" presId="urn:microsoft.com/office/officeart/2005/8/layout/orgChart1"/>
    <dgm:cxn modelId="{EDECB773-644D-405F-B24E-7946899C89C5}" type="presOf" srcId="{2DB4D26B-B065-4208-BE8A-8CA60F1F3EBE}" destId="{6E76CDFB-2169-4C4E-88B8-D148C08FEAB4}" srcOrd="0" destOrd="0" presId="urn:microsoft.com/office/officeart/2005/8/layout/orgChart1"/>
    <dgm:cxn modelId="{C2161F6B-88C9-464A-ABD3-0E3ECE2865C5}" srcId="{98F0D224-2BDD-4F9E-85DF-95183E8EEBA9}" destId="{11A9F261-014D-48C2-B857-19B807B58F36}" srcOrd="2" destOrd="0" parTransId="{4FFEC5E3-B5CB-4DA7-BACF-A46A009B3879}" sibTransId="{77E3DAB5-588D-4741-9E6F-3B0C7EF8BF32}"/>
    <dgm:cxn modelId="{D2BCE70E-A85B-417C-A459-9DD9E545E300}" type="presOf" srcId="{07DA629E-29A2-4805-9080-CC98476D75CB}" destId="{F7168048-F9B4-4A4B-B429-D3148821D36A}" srcOrd="0" destOrd="0" presId="urn:microsoft.com/office/officeart/2005/8/layout/orgChart1"/>
    <dgm:cxn modelId="{0E0B3EED-8C01-4174-95DA-0E72E8BB1A39}" type="presOf" srcId="{658C8B52-56BD-45C6-BDA1-21BE8531EB48}" destId="{37B8A6A5-F347-4040-A9E5-8D758C062386}" srcOrd="0" destOrd="0" presId="urn:microsoft.com/office/officeart/2005/8/layout/orgChart1"/>
    <dgm:cxn modelId="{E31B6838-D51D-4372-886E-85637CB80123}" type="presOf" srcId="{96F25F94-E155-4F98-BD5E-5C8623BD4AD5}" destId="{125A4B5E-59E5-40D6-A773-7267B1610537}" srcOrd="0" destOrd="0" presId="urn:microsoft.com/office/officeart/2005/8/layout/orgChart1"/>
    <dgm:cxn modelId="{15DCEDA5-02C8-4A94-9CFD-495EE8382BD5}" type="presOf" srcId="{A4A6C4FC-4F02-445A-A061-64D95432F616}" destId="{884D6D3D-1149-45BC-81AC-3F84DD54D87C}" srcOrd="1" destOrd="0" presId="urn:microsoft.com/office/officeart/2005/8/layout/orgChart1"/>
    <dgm:cxn modelId="{D962BB3B-4AA8-44FC-B388-425E28040A43}" type="presOf" srcId="{58090A6A-DF95-4920-AC40-92C3E1AB0026}" destId="{B6DB8A5A-9631-4007-9A9D-12B54CFBF49E}" srcOrd="0" destOrd="0" presId="urn:microsoft.com/office/officeart/2005/8/layout/orgChart1"/>
    <dgm:cxn modelId="{53A118D8-A217-44C0-A341-EBD0F7350773}" srcId="{E3113DBC-4924-4A0A-B58B-D2F5888DF7B5}" destId="{ED9163FE-CECF-4272-8F17-784EE737F13C}" srcOrd="7" destOrd="0" parTransId="{3E847145-1426-4851-AAF0-59A3AEA1DA23}" sibTransId="{9C95E846-0FAB-44CE-90D6-C7F2D5B79C79}"/>
    <dgm:cxn modelId="{ACAE7DF0-3D94-4DCA-BD85-1B0425BFEEC1}" type="presOf" srcId="{66EE27BC-BE8D-4313-9208-2E26A7E8C288}" destId="{A842EC69-C7A1-4337-A79A-C5C321DE2D0D}" srcOrd="0" destOrd="0" presId="urn:microsoft.com/office/officeart/2005/8/layout/orgChart1"/>
    <dgm:cxn modelId="{BA556E0E-F17B-43AB-8200-72B656CEDF2F}" type="presOf" srcId="{1ED5E8FD-E0CD-4AE2-9DDC-9CBE71242485}" destId="{BCF58042-C8F0-445A-B9FB-72FD1E9B278F}" srcOrd="0" destOrd="0" presId="urn:microsoft.com/office/officeart/2005/8/layout/orgChart1"/>
    <dgm:cxn modelId="{685CB8E5-EC4D-4211-9DAD-935EAEEAEA5E}" type="presOf" srcId="{7D4EE129-01F4-40B8-84F4-526B969D8DA5}" destId="{B8B7A14E-FD76-44FE-A969-D79A485F7195}" srcOrd="0" destOrd="0" presId="urn:microsoft.com/office/officeart/2005/8/layout/orgChart1"/>
    <dgm:cxn modelId="{559CAA5D-D8B1-4B36-B6A3-2F57BA154EF5}" srcId="{6A570DBF-01CB-4D8F-8EDF-8BB43FD9CBFF}" destId="{3D316BD2-BE41-4D0C-95EB-A909A01F151B}" srcOrd="0" destOrd="0" parTransId="{1ED5E8FD-E0CD-4AE2-9DDC-9CBE71242485}" sibTransId="{B9AD5608-BB3E-461F-9A31-A6141AA0C4B7}"/>
    <dgm:cxn modelId="{F2A395C6-3965-43F2-8028-223832C72C5B}" type="presOf" srcId="{3D316BD2-BE41-4D0C-95EB-A909A01F151B}" destId="{1B37F8CD-2EBD-4341-8E72-E3E6A326C7A7}" srcOrd="0" destOrd="0" presId="urn:microsoft.com/office/officeart/2005/8/layout/orgChart1"/>
    <dgm:cxn modelId="{83E31C04-A6DC-4BCA-8B2D-BF9E5399E311}" srcId="{F63F9D24-BDD4-4AF0-A28A-55A93B3A1ECF}" destId="{17CCFEDB-8935-4B48-A8D9-0C94647EF4C6}" srcOrd="1" destOrd="0" parTransId="{C82469E7-44FF-4113-8BEF-E99123D07EF3}" sibTransId="{EBFA2533-0F04-4C8F-BC94-7F4C6B267570}"/>
    <dgm:cxn modelId="{E5ABDAB7-208D-4994-9045-0E65904933E4}" type="presOf" srcId="{A4A6C4FC-4F02-445A-A061-64D95432F616}" destId="{06F501AF-132B-41A1-82C6-94A4D6BB026C}" srcOrd="0" destOrd="0" presId="urn:microsoft.com/office/officeart/2005/8/layout/orgChart1"/>
    <dgm:cxn modelId="{9910030D-2772-4262-87DD-6D513012A2C9}" type="presOf" srcId="{AE533152-84CF-4A77-B939-27AD3D44C691}" destId="{78AC9C04-CA78-4BF5-BF58-7BDBB2227CFF}" srcOrd="0" destOrd="0" presId="urn:microsoft.com/office/officeart/2005/8/layout/orgChart1"/>
    <dgm:cxn modelId="{65687DC5-27B8-4CF6-9194-29A24736CF18}" type="presOf" srcId="{F63F9D24-BDD4-4AF0-A28A-55A93B3A1ECF}" destId="{A136076C-62F1-4E83-B1DD-72375ED063B7}" srcOrd="1" destOrd="0" presId="urn:microsoft.com/office/officeart/2005/8/layout/orgChart1"/>
    <dgm:cxn modelId="{3C2CC40B-FC95-4F84-9770-87BB9A42EDD0}" type="presOf" srcId="{BB364841-4B1A-4C3C-B592-375739C5A665}" destId="{F15B766E-92CE-4426-A5D8-28994ADFDE44}" srcOrd="0" destOrd="0" presId="urn:microsoft.com/office/officeart/2005/8/layout/orgChart1"/>
    <dgm:cxn modelId="{EB2BF214-160E-477A-9516-C2A5DFB2B5B7}" type="presOf" srcId="{B250F15E-14C9-4521-82F7-C2AF88F1FFB6}" destId="{6E5EAA92-4984-4AED-A1D1-97A52097C18D}" srcOrd="0" destOrd="0" presId="urn:microsoft.com/office/officeart/2005/8/layout/orgChart1"/>
    <dgm:cxn modelId="{48645064-F481-41DD-92CB-845F372516C2}" type="presOf" srcId="{40249557-BF6B-4729-9170-BABE11D64BE9}" destId="{0E059EB1-2944-4A2F-A783-0B9FC545DC9A}" srcOrd="0" destOrd="0" presId="urn:microsoft.com/office/officeart/2005/8/layout/orgChart1"/>
    <dgm:cxn modelId="{0B3DECE7-41DA-4656-9937-1F8DCD285932}" type="presOf" srcId="{11A9F261-014D-48C2-B857-19B807B58F36}" destId="{3F529124-6F25-42B3-AD9F-1CC7617917C1}" srcOrd="0" destOrd="0" presId="urn:microsoft.com/office/officeart/2005/8/layout/orgChart1"/>
    <dgm:cxn modelId="{BE6A2456-3361-421A-B6BD-04D5133025CA}" srcId="{E3113DBC-4924-4A0A-B58B-D2F5888DF7B5}" destId="{98F0D224-2BDD-4F9E-85DF-95183E8EEBA9}" srcOrd="0" destOrd="0" parTransId="{1DBC928C-4653-435F-B8BE-CE26833C5138}" sibTransId="{7224193A-4292-43EB-95EC-DAD1CC613D28}"/>
    <dgm:cxn modelId="{E0D169AC-9284-4682-BBE8-E2673B69BD0F}" type="presOf" srcId="{F63F9D24-BDD4-4AF0-A28A-55A93B3A1ECF}" destId="{BBF29B59-A612-48C5-9800-4E9A85C4DB74}" srcOrd="0" destOrd="0" presId="urn:microsoft.com/office/officeart/2005/8/layout/orgChart1"/>
    <dgm:cxn modelId="{CF1867ED-B386-4DC7-9579-17CC80BFD700}" srcId="{E3113DBC-4924-4A0A-B58B-D2F5888DF7B5}" destId="{D55EBE67-1FCC-425D-9073-BA9EE373BAB2}" srcOrd="5" destOrd="0" parTransId="{F95B1669-11FB-41C6-B36D-A42E8404C463}" sibTransId="{F482067C-E132-4D04-8190-D13B5699DBA8}"/>
    <dgm:cxn modelId="{28B6C98B-6EB4-4711-8314-16C6AA749D0D}" srcId="{E3113DBC-4924-4A0A-B58B-D2F5888DF7B5}" destId="{E245E184-9B96-4736-A528-7CCD9F69B6E0}" srcOrd="8" destOrd="0" parTransId="{B93D2E39-9879-4AB4-BA93-545C1A0B4B1F}" sibTransId="{53C128DB-EFA0-4E2F-B324-EFCFAACA081E}"/>
    <dgm:cxn modelId="{F1B903E4-07B5-4415-9B6F-9C6FC31292D1}" type="presOf" srcId="{57D2EBD6-2990-4183-A47F-0C3C59488694}" destId="{ADBCE88F-0A0B-4898-800A-5771DB99EA1C}" srcOrd="0" destOrd="0" presId="urn:microsoft.com/office/officeart/2005/8/layout/orgChart1"/>
    <dgm:cxn modelId="{830D58C7-5D66-4666-9572-6B86FAB0B0E8}" type="presOf" srcId="{4FFEC5E3-B5CB-4DA7-BACF-A46A009B3879}" destId="{373FA9DB-2E70-46C5-B231-759CCEDF9A35}" srcOrd="0" destOrd="0" presId="urn:microsoft.com/office/officeart/2005/8/layout/orgChart1"/>
    <dgm:cxn modelId="{00BE57BE-7BCA-49B1-8724-1D4824B40188}" type="presOf" srcId="{658C8B52-56BD-45C6-BDA1-21BE8531EB48}" destId="{06445636-5D5C-4424-BD0E-2F8AAD183733}" srcOrd="1" destOrd="0" presId="urn:microsoft.com/office/officeart/2005/8/layout/orgChart1"/>
    <dgm:cxn modelId="{0F264020-87FB-426E-8D47-ED57C71B01A2}" srcId="{688A4056-DE4F-413C-B018-949901FA8CD0}" destId="{658C8B52-56BD-45C6-BDA1-21BE8531EB48}" srcOrd="1" destOrd="0" parTransId="{981D9A6C-E8B4-428E-B1E9-350F60480DFB}" sibTransId="{8C07BEEC-7DDC-4D33-856D-9E7A49DB2F8A}"/>
    <dgm:cxn modelId="{D799998A-F618-4A4E-BB64-AF86D1B2C72C}" srcId="{98F0D224-2BDD-4F9E-85DF-95183E8EEBA9}" destId="{96F25F94-E155-4F98-BD5E-5C8623BD4AD5}" srcOrd="1" destOrd="0" parTransId="{E0527666-F0CB-4BB1-9EC5-25FD4056A5C4}" sibTransId="{003CF727-1035-4392-B2C1-213A70B8250F}"/>
    <dgm:cxn modelId="{CCDA56C5-06D2-4598-898B-DEF28E1788D3}" srcId="{6A570DBF-01CB-4D8F-8EDF-8BB43FD9CBFF}" destId="{8CC98334-DC9F-4163-9BEA-9804DB13580F}" srcOrd="1" destOrd="0" parTransId="{B250F15E-14C9-4521-82F7-C2AF88F1FFB6}" sibTransId="{BD5AFF6A-02FC-4128-BE25-082B1881BBE3}"/>
    <dgm:cxn modelId="{AE60CE9E-6FE4-49B6-B7EB-27B4D843FDFF}" type="presOf" srcId="{7D4EE129-01F4-40B8-84F4-526B969D8DA5}" destId="{31F46506-8243-4220-BB2A-9DA4CE168C4A}" srcOrd="1" destOrd="0" presId="urn:microsoft.com/office/officeart/2005/8/layout/orgChart1"/>
    <dgm:cxn modelId="{F22B2591-35BD-4287-BFBC-49484DB2DBBB}" type="presOf" srcId="{F8194326-6F13-4D89-9BA4-C76E446333EA}" destId="{CC0CD197-55B9-4B9C-A7F8-010F4EE4541F}" srcOrd="0" destOrd="0" presId="urn:microsoft.com/office/officeart/2005/8/layout/orgChart1"/>
    <dgm:cxn modelId="{B9C42EEB-4358-4E2B-8BF2-DCCB7F860F8E}" type="presOf" srcId="{2CDE3A0B-9707-43C5-B96A-CE2D6DDD40A5}" destId="{2750A968-BE43-494A-9235-69172856C74A}" srcOrd="0" destOrd="0" presId="urn:microsoft.com/office/officeart/2005/8/layout/orgChart1"/>
    <dgm:cxn modelId="{CE4C9AA1-C2F8-4C1C-8D0E-76677F6D8B16}" srcId="{E3113DBC-4924-4A0A-B58B-D2F5888DF7B5}" destId="{2DB4D26B-B065-4208-BE8A-8CA60F1F3EBE}" srcOrd="4" destOrd="0" parTransId="{3B02F0C6-442B-4C79-A333-265803E6F5A1}" sibTransId="{206EDEE1-58E1-4775-8F2C-B91468298AEC}"/>
    <dgm:cxn modelId="{FCADE778-89C7-4CE3-B927-6A9165FD20B5}" type="presOf" srcId="{C33F1A83-4216-47FE-86AD-1119161C0E90}" destId="{4C275DF7-D3DF-409B-B88C-832ACC1553BB}" srcOrd="0" destOrd="0" presId="urn:microsoft.com/office/officeart/2005/8/layout/orgChart1"/>
    <dgm:cxn modelId="{21A551DE-ECDC-4EF0-A834-8B5017308123}" srcId="{98F0D224-2BDD-4F9E-85DF-95183E8EEBA9}" destId="{24D00DFA-9400-4726-8004-579E64F90ED9}" srcOrd="0" destOrd="0" parTransId="{D61F1398-713A-4482-9623-ECB396CA4BB9}" sibTransId="{41F3E666-7FB9-409C-8867-15FAF3B2016B}"/>
    <dgm:cxn modelId="{22C215AA-8BE3-415C-9D4B-99D5809F50E1}" type="presOf" srcId="{E3113DBC-4924-4A0A-B58B-D2F5888DF7B5}" destId="{74425016-1BBD-42CF-B064-BBC3E0444B5B}" srcOrd="0" destOrd="0" presId="urn:microsoft.com/office/officeart/2005/8/layout/orgChart1"/>
    <dgm:cxn modelId="{A4E4EAC0-9377-4BED-97D9-AB1349A8A7A9}" srcId="{E3113DBC-4924-4A0A-B58B-D2F5888DF7B5}" destId="{6A570DBF-01CB-4D8F-8EDF-8BB43FD9CBFF}" srcOrd="2" destOrd="0" parTransId="{7248E5A0-7D4A-4D36-8708-573DECB1C5A9}" sibTransId="{4CECF646-B004-4B89-B346-8E81DCC5E0E3}"/>
    <dgm:cxn modelId="{A0605769-FA8F-466D-9A91-2CC332D04360}" type="presOf" srcId="{E245E184-9B96-4736-A528-7CCD9F69B6E0}" destId="{B5A6C46A-E3F4-4F93-BDB1-DFC380466688}" srcOrd="1" destOrd="0" presId="urn:microsoft.com/office/officeart/2005/8/layout/orgChart1"/>
    <dgm:cxn modelId="{A47CCBCD-F794-4434-848A-7E5B8F3411A8}" type="presOf" srcId="{A0F7103B-7D60-45F8-A051-9FBA09E8CF20}" destId="{070125A5-17A1-4DEA-A169-BE4E17F3F322}" srcOrd="0" destOrd="0" presId="urn:microsoft.com/office/officeart/2005/8/layout/orgChart1"/>
    <dgm:cxn modelId="{7C487CB4-99EA-40DB-97A3-018883471C00}" srcId="{ED9163FE-CECF-4272-8F17-784EE737F13C}" destId="{BB364841-4B1A-4C3C-B592-375739C5A665}" srcOrd="0" destOrd="0" parTransId="{2CDE3A0B-9707-43C5-B96A-CE2D6DDD40A5}" sibTransId="{ADE546CB-A6A5-4A92-88F4-B4D11110F404}"/>
    <dgm:cxn modelId="{180E762C-74F4-46F4-AD64-4442940C68AC}" type="presOf" srcId="{D61F1398-713A-4482-9623-ECB396CA4BB9}" destId="{5CFCDCC0-9E9C-4D8B-960E-47F0E09EEC41}" srcOrd="0" destOrd="0" presId="urn:microsoft.com/office/officeart/2005/8/layout/orgChart1"/>
    <dgm:cxn modelId="{47E1A585-CA33-4041-959F-A1C09E45D772}" type="presOf" srcId="{17CCFEDB-8935-4B48-A8D9-0C94647EF4C6}" destId="{16571E51-34EC-4D46-AFAE-1D4E13BB7360}" srcOrd="1" destOrd="0" presId="urn:microsoft.com/office/officeart/2005/8/layout/orgChart1"/>
    <dgm:cxn modelId="{0C513FC3-5B67-43D5-BD3A-6CDAF029CCB5}" type="presOf" srcId="{C82469E7-44FF-4113-8BEF-E99123D07EF3}" destId="{A74AE4C4-77E3-4444-8F8B-3C9A9EF2F794}" srcOrd="0" destOrd="0" presId="urn:microsoft.com/office/officeart/2005/8/layout/orgChart1"/>
    <dgm:cxn modelId="{60045736-033A-45DA-885B-076F99252441}" type="presOf" srcId="{98F0D224-2BDD-4F9E-85DF-95183E8EEBA9}" destId="{F094F70E-3570-4D09-B6EA-E2099C659413}" srcOrd="0" destOrd="0" presId="urn:microsoft.com/office/officeart/2005/8/layout/orgChart1"/>
    <dgm:cxn modelId="{A67F5928-B1DC-42D8-81F3-49497791FB06}" type="presOf" srcId="{C33F1A83-4216-47FE-86AD-1119161C0E90}" destId="{C9AC198D-E910-44E5-98A6-B852FA6E163A}" srcOrd="1" destOrd="0" presId="urn:microsoft.com/office/officeart/2005/8/layout/orgChart1"/>
    <dgm:cxn modelId="{5EA5FF76-89D1-41B7-8694-71B2949C7C3C}" srcId="{688A4056-DE4F-413C-B018-949901FA8CD0}" destId="{7D4EE129-01F4-40B8-84F4-526B969D8DA5}" srcOrd="2" destOrd="0" parTransId="{C078E4F9-55EC-4532-9C82-6CC15557F26F}" sibTransId="{BF7FD81A-592B-479D-A8CD-60745C5415A0}"/>
    <dgm:cxn modelId="{41D4F76B-5197-4EC1-92A4-55978803A02E}" type="presOf" srcId="{E245E184-9B96-4736-A528-7CCD9F69B6E0}" destId="{3F3BA868-208D-4BA5-8914-C3552206310C}" srcOrd="0" destOrd="0" presId="urn:microsoft.com/office/officeart/2005/8/layout/orgChart1"/>
    <dgm:cxn modelId="{DF905D44-8C24-40C7-BF0A-7F60BCC4B8D9}" type="presOf" srcId="{07DA629E-29A2-4805-9080-CC98476D75CB}" destId="{6A9A9C5D-456A-4E50-91A2-7E0252642CAB}" srcOrd="1" destOrd="0" presId="urn:microsoft.com/office/officeart/2005/8/layout/orgChart1"/>
    <dgm:cxn modelId="{3A9533FB-E518-456F-B5C1-7FD145D6612B}" type="presOf" srcId="{D55EBE67-1FCC-425D-9073-BA9EE373BAB2}" destId="{BACB5432-447D-4B07-A123-2B6746BEFE13}" srcOrd="1" destOrd="0" presId="urn:microsoft.com/office/officeart/2005/8/layout/orgChart1"/>
    <dgm:cxn modelId="{0AD233DC-059F-4059-80B6-B478350A03D2}" type="presOf" srcId="{D55EBE67-1FCC-425D-9073-BA9EE373BAB2}" destId="{AD77AF70-76EE-4B1B-853C-5CA301BB589F}" srcOrd="0" destOrd="0" presId="urn:microsoft.com/office/officeart/2005/8/layout/orgChart1"/>
    <dgm:cxn modelId="{2B0048A0-F676-4977-A4B7-470D161DE7F1}" type="presOf" srcId="{96F25F94-E155-4F98-BD5E-5C8623BD4AD5}" destId="{E2F8F644-AB4E-471C-855A-21A2B728B7E4}" srcOrd="1" destOrd="0" presId="urn:microsoft.com/office/officeart/2005/8/layout/orgChart1"/>
    <dgm:cxn modelId="{7AC949F3-36BA-479C-8C2F-B265EBA951D4}" type="presOf" srcId="{688A4056-DE4F-413C-B018-949901FA8CD0}" destId="{D5028A96-8FC5-4F90-A5C1-F4F3E46CB899}" srcOrd="0" destOrd="0" presId="urn:microsoft.com/office/officeart/2005/8/layout/orgChart1"/>
    <dgm:cxn modelId="{46A5A758-CF4F-4621-B18F-259F8448DAEC}" srcId="{E3113DBC-4924-4A0A-B58B-D2F5888DF7B5}" destId="{F8194326-6F13-4D89-9BA4-C76E446333EA}" srcOrd="6" destOrd="0" parTransId="{663DBCE8-D134-485E-872C-59FE6CE1021C}" sibTransId="{D7ADC6BD-0E35-4353-B743-D70BF90308BC}"/>
    <dgm:cxn modelId="{E17FFDC5-EC3C-4A5F-BBDA-BBC0ECCC8F16}" srcId="{D55EBE67-1FCC-425D-9073-BA9EE373BAB2}" destId="{40249557-BF6B-4729-9170-BABE11D64BE9}" srcOrd="0" destOrd="0" parTransId="{3FA46B44-9ADB-4973-97C8-52C68C9C44DD}" sibTransId="{43E9E5A6-D2CF-45AC-B765-698E2580B8E8}"/>
    <dgm:cxn modelId="{D080E511-EC9A-4391-8F70-65DD9F451488}" type="presOf" srcId="{435D0F86-5B97-4E94-B25D-C9A0CD579691}" destId="{15736330-235A-452C-9CD6-42E324FB22C5}" srcOrd="0" destOrd="0" presId="urn:microsoft.com/office/officeart/2005/8/layout/orgChart1"/>
    <dgm:cxn modelId="{B5A0FCE4-4469-45D2-A95D-66C4D8751A47}" srcId="{E3113DBC-4924-4A0A-B58B-D2F5888DF7B5}" destId="{F63F9D24-BDD4-4AF0-A28A-55A93B3A1ECF}" srcOrd="1" destOrd="0" parTransId="{C7D62DA8-8D83-4099-9855-930964098A93}" sibTransId="{A26C6AFB-C8C6-4C77-A32F-1E660A893115}"/>
    <dgm:cxn modelId="{14C38E28-7BBA-4CAE-9DA7-B8678CAC61F1}" srcId="{E3113DBC-4924-4A0A-B58B-D2F5888DF7B5}" destId="{688A4056-DE4F-413C-B018-949901FA8CD0}" srcOrd="3" destOrd="0" parTransId="{23D8F634-910C-4262-B84F-3F41A01ED15F}" sibTransId="{B60AFF50-54F9-49AC-BBAE-C61641A3F11F}"/>
    <dgm:cxn modelId="{3F1E86EB-86D4-41FB-AB42-E432914A0C6E}" type="presOf" srcId="{66EE27BC-BE8D-4313-9208-2E26A7E8C288}" destId="{43A79873-150A-462B-A9B3-5383B402759F}" srcOrd="1" destOrd="0" presId="urn:microsoft.com/office/officeart/2005/8/layout/orgChart1"/>
    <dgm:cxn modelId="{76CD1646-9B73-4FC3-BE08-74116C4E3FF1}" type="presOf" srcId="{E0527666-F0CB-4BB1-9EC5-25FD4056A5C4}" destId="{77D744A8-C175-4767-8F2F-2878C7319958}" srcOrd="0" destOrd="0" presId="urn:microsoft.com/office/officeart/2005/8/layout/orgChart1"/>
    <dgm:cxn modelId="{48863DA6-8D15-4EA1-A2C8-46BB5D834356}" type="presOf" srcId="{C078E4F9-55EC-4532-9C82-6CC15557F26F}" destId="{0C3042D2-5C79-451A-A961-86FD64D3D645}" srcOrd="0" destOrd="0" presId="urn:microsoft.com/office/officeart/2005/8/layout/orgChart1"/>
    <dgm:cxn modelId="{B06661FA-CF47-4223-A931-8D3A1C65303F}" type="presOf" srcId="{2DB4D26B-B065-4208-BE8A-8CA60F1F3EBE}" destId="{E3F50924-A167-44BA-9E98-2C1448D5A917}" srcOrd="1" destOrd="0" presId="urn:microsoft.com/office/officeart/2005/8/layout/orgChart1"/>
    <dgm:cxn modelId="{F3FE33B8-694F-4AE2-98A2-5C3D9C57A1BB}" type="presOf" srcId="{785FB0C5-24E1-4205-B71B-85BA00774192}" destId="{211A3429-2964-4CCB-924D-E5E4730488DD}" srcOrd="1" destOrd="0" presId="urn:microsoft.com/office/officeart/2005/8/layout/orgChart1"/>
    <dgm:cxn modelId="{69383864-575C-48C6-86C3-9DDF98C8A41F}" type="presOf" srcId="{58090A6A-DF95-4920-AC40-92C3E1AB0026}" destId="{89273765-0950-4D4C-B122-0B62485A5A00}" srcOrd="1" destOrd="0" presId="urn:microsoft.com/office/officeart/2005/8/layout/orgChart1"/>
    <dgm:cxn modelId="{F0D9EE92-4EAE-4677-A39B-A6CCA5A84FC7}" srcId="{688A4056-DE4F-413C-B018-949901FA8CD0}" destId="{A4A6C4FC-4F02-445A-A061-64D95432F616}" srcOrd="0" destOrd="0" parTransId="{435D0F86-5B97-4E94-B25D-C9A0CD579691}" sibTransId="{D8653127-6353-46E8-B840-D00B029F63C7}"/>
    <dgm:cxn modelId="{127C799D-CE10-407E-9F7D-D7E9E45F5007}" type="presOf" srcId="{24D00DFA-9400-4726-8004-579E64F90ED9}" destId="{3F640D5F-124D-4134-B95B-80B3558EAE7A}" srcOrd="0" destOrd="0" presId="urn:microsoft.com/office/officeart/2005/8/layout/orgChart1"/>
    <dgm:cxn modelId="{5EECC0FE-015F-4E6D-A0D4-A92B7E136A30}" type="presOf" srcId="{ED9163FE-CECF-4272-8F17-784EE737F13C}" destId="{C60EC122-AEE8-4656-B3DF-D4A22C9143FD}" srcOrd="0" destOrd="0" presId="urn:microsoft.com/office/officeart/2005/8/layout/orgChart1"/>
    <dgm:cxn modelId="{100A9622-59A4-46A3-81B4-0B6F0FD9AACD}" srcId="{E245E184-9B96-4736-A528-7CCD9F69B6E0}" destId="{785FB0C5-24E1-4205-B71B-85BA00774192}" srcOrd="0" destOrd="0" parTransId="{7D029ACE-1D7F-4EB7-B90B-62095C6175ED}" sibTransId="{F7DF8043-21A5-4E6D-89B8-F6B0BBA045A2}"/>
    <dgm:cxn modelId="{DBB3D593-F71E-4467-92FE-0C608020248F}" type="presOf" srcId="{17CCFEDB-8935-4B48-A8D9-0C94647EF4C6}" destId="{4A628565-D684-462B-B633-B575AC3960A9}" srcOrd="0" destOrd="0" presId="urn:microsoft.com/office/officeart/2005/8/layout/orgChart1"/>
    <dgm:cxn modelId="{335C7351-4EF8-4746-9EE5-C2FA64C1C086}" type="presOf" srcId="{3FA46B44-9ADB-4973-97C8-52C68C9C44DD}" destId="{63715AB9-914E-4CBC-B487-5EC36ECCA497}" srcOrd="0" destOrd="0" presId="urn:microsoft.com/office/officeart/2005/8/layout/orgChart1"/>
    <dgm:cxn modelId="{F203797D-B227-44B0-BD30-46386C7F07C8}" type="presOf" srcId="{6A570DBF-01CB-4D8F-8EDF-8BB43FD9CBFF}" destId="{6B0D97FD-782F-40F1-A90C-BD872485AF10}" srcOrd="1" destOrd="0" presId="urn:microsoft.com/office/officeart/2005/8/layout/orgChart1"/>
    <dgm:cxn modelId="{6F882902-D831-4B6E-99DE-493B804B1823}" type="presOf" srcId="{40249557-BF6B-4729-9170-BABE11D64BE9}" destId="{6CE835A2-5E33-491F-8C33-ABCA60FDB9C4}" srcOrd="1" destOrd="0" presId="urn:microsoft.com/office/officeart/2005/8/layout/orgChart1"/>
    <dgm:cxn modelId="{C6DC5579-BB0A-494F-B5EE-3F8E7877873C}" type="presOf" srcId="{785FB0C5-24E1-4205-B71B-85BA00774192}" destId="{95A32E6E-98AC-420D-A7C8-15AAB61517BC}" srcOrd="0" destOrd="0" presId="urn:microsoft.com/office/officeart/2005/8/layout/orgChart1"/>
    <dgm:cxn modelId="{510491AF-45E8-492E-9783-E3C0DD03A8D4}" type="presOf" srcId="{11A9F261-014D-48C2-B857-19B807B58F36}" destId="{24B3EEA1-AF2E-4CFA-B92C-C1C90AC935B9}" srcOrd="1" destOrd="0" presId="urn:microsoft.com/office/officeart/2005/8/layout/orgChart1"/>
    <dgm:cxn modelId="{451CD7E7-334D-4A9F-A201-5723BF15519B}" srcId="{2DB4D26B-B065-4208-BE8A-8CA60F1F3EBE}" destId="{07DA629E-29A2-4805-9080-CC98476D75CB}" srcOrd="0" destOrd="0" parTransId="{066075F6-385D-453E-87EB-16A174FD5064}" sibTransId="{C6A156D8-6A0C-42CE-AACC-E6E1B1B24E66}"/>
    <dgm:cxn modelId="{EFB74306-2A8F-4B1A-A06F-2D18673E0284}" type="presOf" srcId="{BB364841-4B1A-4C3C-B592-375739C5A665}" destId="{B018D55A-D68E-41D9-B755-FEFE04B75D9E}" srcOrd="1" destOrd="0" presId="urn:microsoft.com/office/officeart/2005/8/layout/orgChart1"/>
    <dgm:cxn modelId="{B07E468A-B3CA-4C7A-916C-F60E264551DB}" srcId="{F8194326-6F13-4D89-9BA4-C76E446333EA}" destId="{66EE27BC-BE8D-4313-9208-2E26A7E8C288}" srcOrd="0" destOrd="0" parTransId="{AE533152-84CF-4A77-B939-27AD3D44C691}" sibTransId="{3260CFD6-8A5B-46F2-BEE8-8007A7E2A9D3}"/>
    <dgm:cxn modelId="{5217DB1A-0D0D-4AB1-95F2-DFC79FB0CB4F}" type="presOf" srcId="{8CC98334-DC9F-4163-9BEA-9804DB13580F}" destId="{AA395091-4A91-4D05-85DF-E43DA9982DA3}" srcOrd="1" destOrd="0" presId="urn:microsoft.com/office/officeart/2005/8/layout/orgChart1"/>
    <dgm:cxn modelId="{583F6C87-A9F4-4BFC-83A1-6AE7E56A5787}" srcId="{F63F9D24-BDD4-4AF0-A28A-55A93B3A1ECF}" destId="{58090A6A-DF95-4920-AC40-92C3E1AB0026}" srcOrd="0" destOrd="0" parTransId="{57D2EBD6-2990-4183-A47F-0C3C59488694}" sibTransId="{C2CD89B4-45AE-4267-8B0E-6D8F630B6EC9}"/>
    <dgm:cxn modelId="{3081BAFA-F14D-42C8-9B46-DD250DB070F8}" type="presOf" srcId="{7D029ACE-1D7F-4EB7-B90B-62095C6175ED}" destId="{8C69C25A-0585-45CC-86F9-D58C3C6AA047}" srcOrd="0" destOrd="0" presId="urn:microsoft.com/office/officeart/2005/8/layout/orgChart1"/>
    <dgm:cxn modelId="{1077B970-EEEE-40B6-BEA4-B9DB6BF72123}" type="presOf" srcId="{98F0D224-2BDD-4F9E-85DF-95183E8EEBA9}" destId="{52AF73CC-B0C8-462D-8DF5-5D29EC3C1210}" srcOrd="1" destOrd="0" presId="urn:microsoft.com/office/officeart/2005/8/layout/orgChart1"/>
    <dgm:cxn modelId="{F8A514CE-3811-4954-9C30-D4E4CD8E95BA}" type="presParOf" srcId="{74425016-1BBD-42CF-B064-BBC3E0444B5B}" destId="{507F654F-8659-4CB2-B854-CE05DD588945}" srcOrd="0" destOrd="0" presId="urn:microsoft.com/office/officeart/2005/8/layout/orgChart1"/>
    <dgm:cxn modelId="{8E8BA157-2E47-4F9E-B3D4-7C8575C464DB}" type="presParOf" srcId="{507F654F-8659-4CB2-B854-CE05DD588945}" destId="{1CEA3232-6822-40D3-AD26-78CA08987E18}" srcOrd="0" destOrd="0" presId="urn:microsoft.com/office/officeart/2005/8/layout/orgChart1"/>
    <dgm:cxn modelId="{8382225A-301B-4C61-8537-F490AF6A064C}" type="presParOf" srcId="{1CEA3232-6822-40D3-AD26-78CA08987E18}" destId="{F094F70E-3570-4D09-B6EA-E2099C659413}" srcOrd="0" destOrd="0" presId="urn:microsoft.com/office/officeart/2005/8/layout/orgChart1"/>
    <dgm:cxn modelId="{EFF59071-A90D-4044-A367-5698D6EA3AD3}" type="presParOf" srcId="{1CEA3232-6822-40D3-AD26-78CA08987E18}" destId="{52AF73CC-B0C8-462D-8DF5-5D29EC3C1210}" srcOrd="1" destOrd="0" presId="urn:microsoft.com/office/officeart/2005/8/layout/orgChart1"/>
    <dgm:cxn modelId="{CCFD9170-288F-45A2-BDE6-DAA157C09B19}" type="presParOf" srcId="{507F654F-8659-4CB2-B854-CE05DD588945}" destId="{F57D6F09-D441-44DD-B0AA-5FB934E9DE4F}" srcOrd="1" destOrd="0" presId="urn:microsoft.com/office/officeart/2005/8/layout/orgChart1"/>
    <dgm:cxn modelId="{5164ECCB-FE05-41C0-BA84-8BCDFDE04F65}" type="presParOf" srcId="{F57D6F09-D441-44DD-B0AA-5FB934E9DE4F}" destId="{5CFCDCC0-9E9C-4D8B-960E-47F0E09EEC41}" srcOrd="0" destOrd="0" presId="urn:microsoft.com/office/officeart/2005/8/layout/orgChart1"/>
    <dgm:cxn modelId="{525F3D03-18E4-4C19-ADD1-3AEC2BB96F25}" type="presParOf" srcId="{F57D6F09-D441-44DD-B0AA-5FB934E9DE4F}" destId="{8B0F31F0-4A1D-4369-9A7B-4F5F6AD711AF}" srcOrd="1" destOrd="0" presId="urn:microsoft.com/office/officeart/2005/8/layout/orgChart1"/>
    <dgm:cxn modelId="{794ED06B-7ECD-41ED-9F15-40DCD98CB09F}" type="presParOf" srcId="{8B0F31F0-4A1D-4369-9A7B-4F5F6AD711AF}" destId="{783C84F4-48B2-4F59-8A65-ECBC9DF7C4D1}" srcOrd="0" destOrd="0" presId="urn:microsoft.com/office/officeart/2005/8/layout/orgChart1"/>
    <dgm:cxn modelId="{6AC1F2C6-FCE7-471A-9365-23EB545FF584}" type="presParOf" srcId="{783C84F4-48B2-4F59-8A65-ECBC9DF7C4D1}" destId="{3F640D5F-124D-4134-B95B-80B3558EAE7A}" srcOrd="0" destOrd="0" presId="urn:microsoft.com/office/officeart/2005/8/layout/orgChart1"/>
    <dgm:cxn modelId="{362B0531-58F7-4610-9744-134E3C35EE24}" type="presParOf" srcId="{783C84F4-48B2-4F59-8A65-ECBC9DF7C4D1}" destId="{373D5E48-CD03-4678-BABF-41FB840825DC}" srcOrd="1" destOrd="0" presId="urn:microsoft.com/office/officeart/2005/8/layout/orgChart1"/>
    <dgm:cxn modelId="{0C21ABF1-A60A-4C9F-98B2-A9EAC359D1E5}" type="presParOf" srcId="{8B0F31F0-4A1D-4369-9A7B-4F5F6AD711AF}" destId="{07354A70-5C46-4C71-BC52-7E95E4ED24D4}" srcOrd="1" destOrd="0" presId="urn:microsoft.com/office/officeart/2005/8/layout/orgChart1"/>
    <dgm:cxn modelId="{38E1E4BE-299D-40B7-85DD-CB95B07EFB74}" type="presParOf" srcId="{8B0F31F0-4A1D-4369-9A7B-4F5F6AD711AF}" destId="{2A25BE3B-B720-4956-A2EF-A488995994C4}" srcOrd="2" destOrd="0" presId="urn:microsoft.com/office/officeart/2005/8/layout/orgChart1"/>
    <dgm:cxn modelId="{339451D7-C42D-4EEA-BC70-66181632213A}" type="presParOf" srcId="{F57D6F09-D441-44DD-B0AA-5FB934E9DE4F}" destId="{77D744A8-C175-4767-8F2F-2878C7319958}" srcOrd="2" destOrd="0" presId="urn:microsoft.com/office/officeart/2005/8/layout/orgChart1"/>
    <dgm:cxn modelId="{76CE89D7-744D-4BC7-A6EC-A7548AFFB72F}" type="presParOf" srcId="{F57D6F09-D441-44DD-B0AA-5FB934E9DE4F}" destId="{A18857A8-B6AA-4967-A44D-1101239B251B}" srcOrd="3" destOrd="0" presId="urn:microsoft.com/office/officeart/2005/8/layout/orgChart1"/>
    <dgm:cxn modelId="{AAD818FA-CC1D-4D3D-862C-3341D78A9C3A}" type="presParOf" srcId="{A18857A8-B6AA-4967-A44D-1101239B251B}" destId="{134A2FFA-8CA5-4C38-ACED-889007B4F308}" srcOrd="0" destOrd="0" presId="urn:microsoft.com/office/officeart/2005/8/layout/orgChart1"/>
    <dgm:cxn modelId="{29A183D2-48BA-4D7E-8B04-0F3812B358F3}" type="presParOf" srcId="{134A2FFA-8CA5-4C38-ACED-889007B4F308}" destId="{125A4B5E-59E5-40D6-A773-7267B1610537}" srcOrd="0" destOrd="0" presId="urn:microsoft.com/office/officeart/2005/8/layout/orgChart1"/>
    <dgm:cxn modelId="{E530C8CE-93A2-4FD6-9277-0CCB2B61FCA9}" type="presParOf" srcId="{134A2FFA-8CA5-4C38-ACED-889007B4F308}" destId="{E2F8F644-AB4E-471C-855A-21A2B728B7E4}" srcOrd="1" destOrd="0" presId="urn:microsoft.com/office/officeart/2005/8/layout/orgChart1"/>
    <dgm:cxn modelId="{D1D8CD56-328F-48F8-8E1B-463E12ABB238}" type="presParOf" srcId="{A18857A8-B6AA-4967-A44D-1101239B251B}" destId="{24EA9DF3-A1B7-47BD-A07C-C6E4C2677765}" srcOrd="1" destOrd="0" presId="urn:microsoft.com/office/officeart/2005/8/layout/orgChart1"/>
    <dgm:cxn modelId="{BC54F6B7-CDDB-4776-814E-B519DD20BF34}" type="presParOf" srcId="{A18857A8-B6AA-4967-A44D-1101239B251B}" destId="{C81DC292-61BF-439A-8F5E-023F47BC372F}" srcOrd="2" destOrd="0" presId="urn:microsoft.com/office/officeart/2005/8/layout/orgChart1"/>
    <dgm:cxn modelId="{EB972907-6D35-4AAE-B538-326EC368B197}" type="presParOf" srcId="{F57D6F09-D441-44DD-B0AA-5FB934E9DE4F}" destId="{373FA9DB-2E70-46C5-B231-759CCEDF9A35}" srcOrd="4" destOrd="0" presId="urn:microsoft.com/office/officeart/2005/8/layout/orgChart1"/>
    <dgm:cxn modelId="{2414AFD5-760F-4CDB-91FB-A3BF9B0E7F7D}" type="presParOf" srcId="{F57D6F09-D441-44DD-B0AA-5FB934E9DE4F}" destId="{9238BEBE-8DC0-48CA-B8CB-B2C92F801219}" srcOrd="5" destOrd="0" presId="urn:microsoft.com/office/officeart/2005/8/layout/orgChart1"/>
    <dgm:cxn modelId="{83CB56B2-7BA4-4F12-973F-444B5A6D942F}" type="presParOf" srcId="{9238BEBE-8DC0-48CA-B8CB-B2C92F801219}" destId="{A852C9E7-2117-4F91-88E6-ADD80937A347}" srcOrd="0" destOrd="0" presId="urn:microsoft.com/office/officeart/2005/8/layout/orgChart1"/>
    <dgm:cxn modelId="{BBC19C20-7BD5-4468-9442-6FE7E6DEDA90}" type="presParOf" srcId="{A852C9E7-2117-4F91-88E6-ADD80937A347}" destId="{3F529124-6F25-42B3-AD9F-1CC7617917C1}" srcOrd="0" destOrd="0" presId="urn:microsoft.com/office/officeart/2005/8/layout/orgChart1"/>
    <dgm:cxn modelId="{3CD5BFD1-A00A-44C8-8843-5BE24BD07CFA}" type="presParOf" srcId="{A852C9E7-2117-4F91-88E6-ADD80937A347}" destId="{24B3EEA1-AF2E-4CFA-B92C-C1C90AC935B9}" srcOrd="1" destOrd="0" presId="urn:microsoft.com/office/officeart/2005/8/layout/orgChart1"/>
    <dgm:cxn modelId="{C04DD86F-AE9F-4396-A4AA-511747C97599}" type="presParOf" srcId="{9238BEBE-8DC0-48CA-B8CB-B2C92F801219}" destId="{3BA48D10-4D2A-499E-B94C-77E332D0BF81}" srcOrd="1" destOrd="0" presId="urn:microsoft.com/office/officeart/2005/8/layout/orgChart1"/>
    <dgm:cxn modelId="{96169DE4-00E2-4C4D-B653-666ADE26E671}" type="presParOf" srcId="{9238BEBE-8DC0-48CA-B8CB-B2C92F801219}" destId="{E07776E1-841B-4D3F-8F0C-20AAB0C5E49F}" srcOrd="2" destOrd="0" presId="urn:microsoft.com/office/officeart/2005/8/layout/orgChart1"/>
    <dgm:cxn modelId="{3CAF65BB-11A2-40ED-A47A-DE2360C0F5C8}" type="presParOf" srcId="{507F654F-8659-4CB2-B854-CE05DD588945}" destId="{3BB7D691-D0F9-4D1D-8E16-AECEF229A2DB}" srcOrd="2" destOrd="0" presId="urn:microsoft.com/office/officeart/2005/8/layout/orgChart1"/>
    <dgm:cxn modelId="{072BF41D-EBF2-4994-A4C6-A31515CB4B78}" type="presParOf" srcId="{74425016-1BBD-42CF-B064-BBC3E0444B5B}" destId="{E7A446CF-D79C-4FC0-8B1B-CE0B87416B92}" srcOrd="1" destOrd="0" presId="urn:microsoft.com/office/officeart/2005/8/layout/orgChart1"/>
    <dgm:cxn modelId="{0CE63A4D-0981-4DFB-9557-967BA058FFBD}" type="presParOf" srcId="{E7A446CF-D79C-4FC0-8B1B-CE0B87416B92}" destId="{5FACBF94-13B1-4F80-899F-99A7F6C5B148}" srcOrd="0" destOrd="0" presId="urn:microsoft.com/office/officeart/2005/8/layout/orgChart1"/>
    <dgm:cxn modelId="{7C78E405-6B46-40ED-B5C2-CCE2D283F695}" type="presParOf" srcId="{5FACBF94-13B1-4F80-899F-99A7F6C5B148}" destId="{BBF29B59-A612-48C5-9800-4E9A85C4DB74}" srcOrd="0" destOrd="0" presId="urn:microsoft.com/office/officeart/2005/8/layout/orgChart1"/>
    <dgm:cxn modelId="{0DFAC045-8C3F-42AD-975A-8284B9C5B84C}" type="presParOf" srcId="{5FACBF94-13B1-4F80-899F-99A7F6C5B148}" destId="{A136076C-62F1-4E83-B1DD-72375ED063B7}" srcOrd="1" destOrd="0" presId="urn:microsoft.com/office/officeart/2005/8/layout/orgChart1"/>
    <dgm:cxn modelId="{157FDAF3-C8A8-4F96-BF83-0FA954CF3E87}" type="presParOf" srcId="{E7A446CF-D79C-4FC0-8B1B-CE0B87416B92}" destId="{5F290178-E192-4D33-B9A4-A4A622AEADAE}" srcOrd="1" destOrd="0" presId="urn:microsoft.com/office/officeart/2005/8/layout/orgChart1"/>
    <dgm:cxn modelId="{1A18E46C-633D-4CD2-835F-5E586A5788CB}" type="presParOf" srcId="{5F290178-E192-4D33-B9A4-A4A622AEADAE}" destId="{ADBCE88F-0A0B-4898-800A-5771DB99EA1C}" srcOrd="0" destOrd="0" presId="urn:microsoft.com/office/officeart/2005/8/layout/orgChart1"/>
    <dgm:cxn modelId="{AC3BC77C-5D13-4F27-A4AF-7476E3AFE612}" type="presParOf" srcId="{5F290178-E192-4D33-B9A4-A4A622AEADAE}" destId="{728BA531-1991-4AEB-9FC3-9526B20C711A}" srcOrd="1" destOrd="0" presId="urn:microsoft.com/office/officeart/2005/8/layout/orgChart1"/>
    <dgm:cxn modelId="{E4F26052-3C94-46FA-AE9E-0BF0614C9DEB}" type="presParOf" srcId="{728BA531-1991-4AEB-9FC3-9526B20C711A}" destId="{83DCE8B2-BFFC-4865-A5D6-1A68F37033D6}" srcOrd="0" destOrd="0" presId="urn:microsoft.com/office/officeart/2005/8/layout/orgChart1"/>
    <dgm:cxn modelId="{722DFD0B-9AE5-4A8B-A558-CEB93C88037D}" type="presParOf" srcId="{83DCE8B2-BFFC-4865-A5D6-1A68F37033D6}" destId="{B6DB8A5A-9631-4007-9A9D-12B54CFBF49E}" srcOrd="0" destOrd="0" presId="urn:microsoft.com/office/officeart/2005/8/layout/orgChart1"/>
    <dgm:cxn modelId="{76841715-7318-4E56-98D6-3E8E1E87F59F}" type="presParOf" srcId="{83DCE8B2-BFFC-4865-A5D6-1A68F37033D6}" destId="{89273765-0950-4D4C-B122-0B62485A5A00}" srcOrd="1" destOrd="0" presId="urn:microsoft.com/office/officeart/2005/8/layout/orgChart1"/>
    <dgm:cxn modelId="{7A181EDE-523E-4E06-94F8-C019E0EF86CB}" type="presParOf" srcId="{728BA531-1991-4AEB-9FC3-9526B20C711A}" destId="{AC031DB7-8DD3-4339-8FE4-2E9E93742EB6}" srcOrd="1" destOrd="0" presId="urn:microsoft.com/office/officeart/2005/8/layout/orgChart1"/>
    <dgm:cxn modelId="{1DCF126A-93BA-4928-B9F5-7970973B216A}" type="presParOf" srcId="{728BA531-1991-4AEB-9FC3-9526B20C711A}" destId="{850CFED1-D050-482C-8A8D-7A7A502D7BA5}" srcOrd="2" destOrd="0" presId="urn:microsoft.com/office/officeart/2005/8/layout/orgChart1"/>
    <dgm:cxn modelId="{AEF4F04E-7FA6-4B8D-BE89-DB3805A09361}" type="presParOf" srcId="{5F290178-E192-4D33-B9A4-A4A622AEADAE}" destId="{A74AE4C4-77E3-4444-8F8B-3C9A9EF2F794}" srcOrd="2" destOrd="0" presId="urn:microsoft.com/office/officeart/2005/8/layout/orgChart1"/>
    <dgm:cxn modelId="{D585FB3B-1A54-40A3-825A-642918D7B19D}" type="presParOf" srcId="{5F290178-E192-4D33-B9A4-A4A622AEADAE}" destId="{DA8D4709-A5B3-446E-81E9-0C129D8B2F24}" srcOrd="3" destOrd="0" presId="urn:microsoft.com/office/officeart/2005/8/layout/orgChart1"/>
    <dgm:cxn modelId="{F5CCC2AD-CA47-4577-9B0C-662C30D2F6DB}" type="presParOf" srcId="{DA8D4709-A5B3-446E-81E9-0C129D8B2F24}" destId="{B80589B5-EB21-4881-AB5E-ADCCBB8C934F}" srcOrd="0" destOrd="0" presId="urn:microsoft.com/office/officeart/2005/8/layout/orgChart1"/>
    <dgm:cxn modelId="{059438CC-2567-43A8-9253-8B4ADBC8DC77}" type="presParOf" srcId="{B80589B5-EB21-4881-AB5E-ADCCBB8C934F}" destId="{4A628565-D684-462B-B633-B575AC3960A9}" srcOrd="0" destOrd="0" presId="urn:microsoft.com/office/officeart/2005/8/layout/orgChart1"/>
    <dgm:cxn modelId="{66FB29F5-2B8B-435C-933A-5BC6C19E5208}" type="presParOf" srcId="{B80589B5-EB21-4881-AB5E-ADCCBB8C934F}" destId="{16571E51-34EC-4D46-AFAE-1D4E13BB7360}" srcOrd="1" destOrd="0" presId="urn:microsoft.com/office/officeart/2005/8/layout/orgChart1"/>
    <dgm:cxn modelId="{DAB7393D-94F4-498F-9CEB-E47EB0DD51EA}" type="presParOf" srcId="{DA8D4709-A5B3-446E-81E9-0C129D8B2F24}" destId="{AC284D51-F5E9-4773-88B7-2E0077D87207}" srcOrd="1" destOrd="0" presId="urn:microsoft.com/office/officeart/2005/8/layout/orgChart1"/>
    <dgm:cxn modelId="{569CB724-C6D3-4F74-95C0-4164037935A2}" type="presParOf" srcId="{DA8D4709-A5B3-446E-81E9-0C129D8B2F24}" destId="{8C315A1E-819A-4315-8DBD-D6BE0600241A}" srcOrd="2" destOrd="0" presId="urn:microsoft.com/office/officeart/2005/8/layout/orgChart1"/>
    <dgm:cxn modelId="{D120E1BC-2215-49D6-A541-D9ADE6FD9E61}" type="presParOf" srcId="{E7A446CF-D79C-4FC0-8B1B-CE0B87416B92}" destId="{185AB716-8364-4B8F-9259-46B7DB124068}" srcOrd="2" destOrd="0" presId="urn:microsoft.com/office/officeart/2005/8/layout/orgChart1"/>
    <dgm:cxn modelId="{1F98E4D2-C685-4842-A906-A12489B52C08}" type="presParOf" srcId="{74425016-1BBD-42CF-B064-BBC3E0444B5B}" destId="{30B0E231-C863-4A8C-9F76-1C49DABDF76C}" srcOrd="2" destOrd="0" presId="urn:microsoft.com/office/officeart/2005/8/layout/orgChart1"/>
    <dgm:cxn modelId="{253B1F02-47B4-48F5-9049-3DC285A14B2A}" type="presParOf" srcId="{30B0E231-C863-4A8C-9F76-1C49DABDF76C}" destId="{2819C3B4-3747-421E-96F4-C7B818E83180}" srcOrd="0" destOrd="0" presId="urn:microsoft.com/office/officeart/2005/8/layout/orgChart1"/>
    <dgm:cxn modelId="{8B9AD530-03A1-433B-A5B4-6A720D9456A0}" type="presParOf" srcId="{2819C3B4-3747-421E-96F4-C7B818E83180}" destId="{36B28F3C-643C-4865-A0FB-BB680C8BFCFE}" srcOrd="0" destOrd="0" presId="urn:microsoft.com/office/officeart/2005/8/layout/orgChart1"/>
    <dgm:cxn modelId="{43D46871-1DF2-4B39-8E45-9CC4C5AE0AB9}" type="presParOf" srcId="{2819C3B4-3747-421E-96F4-C7B818E83180}" destId="{6B0D97FD-782F-40F1-A90C-BD872485AF10}" srcOrd="1" destOrd="0" presId="urn:microsoft.com/office/officeart/2005/8/layout/orgChart1"/>
    <dgm:cxn modelId="{5815780D-C07E-4652-A2F1-9274F3B05C0D}" type="presParOf" srcId="{30B0E231-C863-4A8C-9F76-1C49DABDF76C}" destId="{4870ED8F-3620-41BB-B949-4410F6C4B62F}" srcOrd="1" destOrd="0" presId="urn:microsoft.com/office/officeart/2005/8/layout/orgChart1"/>
    <dgm:cxn modelId="{CA875893-FC79-447E-B2AE-1B6041091E7C}" type="presParOf" srcId="{4870ED8F-3620-41BB-B949-4410F6C4B62F}" destId="{BCF58042-C8F0-445A-B9FB-72FD1E9B278F}" srcOrd="0" destOrd="0" presId="urn:microsoft.com/office/officeart/2005/8/layout/orgChart1"/>
    <dgm:cxn modelId="{9877A5E9-B052-4811-B1B4-763AD9E7E215}" type="presParOf" srcId="{4870ED8F-3620-41BB-B949-4410F6C4B62F}" destId="{C9D1A918-9734-4898-A92C-6B2CDE9C6F25}" srcOrd="1" destOrd="0" presId="urn:microsoft.com/office/officeart/2005/8/layout/orgChart1"/>
    <dgm:cxn modelId="{6DCA0071-79DA-4DDB-B2A2-BC77E71D2249}" type="presParOf" srcId="{C9D1A918-9734-4898-A92C-6B2CDE9C6F25}" destId="{0FD865D9-6BA6-4866-97C4-89356252D206}" srcOrd="0" destOrd="0" presId="urn:microsoft.com/office/officeart/2005/8/layout/orgChart1"/>
    <dgm:cxn modelId="{9B61C8A3-30DA-400C-B228-69DDA5587609}" type="presParOf" srcId="{0FD865D9-6BA6-4866-97C4-89356252D206}" destId="{1B37F8CD-2EBD-4341-8E72-E3E6A326C7A7}" srcOrd="0" destOrd="0" presId="urn:microsoft.com/office/officeart/2005/8/layout/orgChart1"/>
    <dgm:cxn modelId="{D5CEE374-8A80-4A2A-A3EF-7C68ACC852A0}" type="presParOf" srcId="{0FD865D9-6BA6-4866-97C4-89356252D206}" destId="{77CAA78B-DF36-4328-A4B4-0404F6DCCDA9}" srcOrd="1" destOrd="0" presId="urn:microsoft.com/office/officeart/2005/8/layout/orgChart1"/>
    <dgm:cxn modelId="{8E29DF66-49B6-4700-BE52-57A3FF4A18AC}" type="presParOf" srcId="{C9D1A918-9734-4898-A92C-6B2CDE9C6F25}" destId="{A3FB3017-E4F0-47D2-ABCE-0BCDEEECA6EB}" srcOrd="1" destOrd="0" presId="urn:microsoft.com/office/officeart/2005/8/layout/orgChart1"/>
    <dgm:cxn modelId="{C2B88F0C-6964-4AB8-B74D-306B9369C79E}" type="presParOf" srcId="{C9D1A918-9734-4898-A92C-6B2CDE9C6F25}" destId="{6E49AFF6-CAF3-4D8D-8D1B-AD5599A6CDF8}" srcOrd="2" destOrd="0" presId="urn:microsoft.com/office/officeart/2005/8/layout/orgChart1"/>
    <dgm:cxn modelId="{56C73ADC-E9FD-4D94-B550-E2F31E1351FF}" type="presParOf" srcId="{4870ED8F-3620-41BB-B949-4410F6C4B62F}" destId="{6E5EAA92-4984-4AED-A1D1-97A52097C18D}" srcOrd="2" destOrd="0" presId="urn:microsoft.com/office/officeart/2005/8/layout/orgChart1"/>
    <dgm:cxn modelId="{0F2DA6F7-93FA-4877-9301-FC286D3847E3}" type="presParOf" srcId="{4870ED8F-3620-41BB-B949-4410F6C4B62F}" destId="{19E264E8-D787-4D11-A8B2-B3DF28006E5C}" srcOrd="3" destOrd="0" presId="urn:microsoft.com/office/officeart/2005/8/layout/orgChart1"/>
    <dgm:cxn modelId="{718D1597-BEE3-45D4-8DC0-31BED9CC906A}" type="presParOf" srcId="{19E264E8-D787-4D11-A8B2-B3DF28006E5C}" destId="{96DCBD98-B39D-4D19-BA5A-E29902891058}" srcOrd="0" destOrd="0" presId="urn:microsoft.com/office/officeart/2005/8/layout/orgChart1"/>
    <dgm:cxn modelId="{5B4DC09C-2EDF-4E42-B397-172B0D4167C7}" type="presParOf" srcId="{96DCBD98-B39D-4D19-BA5A-E29902891058}" destId="{56665538-4D77-4948-82E7-0049475500B6}" srcOrd="0" destOrd="0" presId="urn:microsoft.com/office/officeart/2005/8/layout/orgChart1"/>
    <dgm:cxn modelId="{2121BAE1-77F7-42C8-A135-1D31BBD299C4}" type="presParOf" srcId="{96DCBD98-B39D-4D19-BA5A-E29902891058}" destId="{AA395091-4A91-4D05-85DF-E43DA9982DA3}" srcOrd="1" destOrd="0" presId="urn:microsoft.com/office/officeart/2005/8/layout/orgChart1"/>
    <dgm:cxn modelId="{14210255-0AE3-4FF3-91D9-78925F7F6C9B}" type="presParOf" srcId="{19E264E8-D787-4D11-A8B2-B3DF28006E5C}" destId="{8ED74C6E-DD34-4D59-BD54-C65A587EB54C}" srcOrd="1" destOrd="0" presId="urn:microsoft.com/office/officeart/2005/8/layout/orgChart1"/>
    <dgm:cxn modelId="{B0F481AA-036C-4C67-B49F-76CD536CF8BF}" type="presParOf" srcId="{19E264E8-D787-4D11-A8B2-B3DF28006E5C}" destId="{F70D0741-5B37-48AD-A256-C993D1CF2611}" srcOrd="2" destOrd="0" presId="urn:microsoft.com/office/officeart/2005/8/layout/orgChart1"/>
    <dgm:cxn modelId="{DCFF99BB-035B-435B-9A64-B96598D022E3}" type="presParOf" srcId="{30B0E231-C863-4A8C-9F76-1C49DABDF76C}" destId="{0A173454-57C0-4D8F-81B8-B386C71521FD}" srcOrd="2" destOrd="0" presId="urn:microsoft.com/office/officeart/2005/8/layout/orgChart1"/>
    <dgm:cxn modelId="{5DE58268-0B04-4CCC-92B9-FF32FBE1A53A}" type="presParOf" srcId="{74425016-1BBD-42CF-B064-BBC3E0444B5B}" destId="{AD1CFAE4-8609-4621-B163-9CA8ADB6C953}" srcOrd="3" destOrd="0" presId="urn:microsoft.com/office/officeart/2005/8/layout/orgChart1"/>
    <dgm:cxn modelId="{F1EB35EF-6CB0-4CC4-849C-21504AF44A7A}" type="presParOf" srcId="{AD1CFAE4-8609-4621-B163-9CA8ADB6C953}" destId="{3F540F39-C22C-4EB4-B281-406045FD659F}" srcOrd="0" destOrd="0" presId="urn:microsoft.com/office/officeart/2005/8/layout/orgChart1"/>
    <dgm:cxn modelId="{0A6BE09C-7F09-43B2-8141-B72B3EC320FE}" type="presParOf" srcId="{3F540F39-C22C-4EB4-B281-406045FD659F}" destId="{D5028A96-8FC5-4F90-A5C1-F4F3E46CB899}" srcOrd="0" destOrd="0" presId="urn:microsoft.com/office/officeart/2005/8/layout/orgChart1"/>
    <dgm:cxn modelId="{50F5A95E-8B16-4E81-BBDA-1C706D893EC5}" type="presParOf" srcId="{3F540F39-C22C-4EB4-B281-406045FD659F}" destId="{CF7A49EB-8663-43EF-BB0C-607B1F9CAE84}" srcOrd="1" destOrd="0" presId="urn:microsoft.com/office/officeart/2005/8/layout/orgChart1"/>
    <dgm:cxn modelId="{78106C5E-6729-48CB-A47C-761CDD1494D2}" type="presParOf" srcId="{AD1CFAE4-8609-4621-B163-9CA8ADB6C953}" destId="{0BC8E29A-F2D6-4371-86B5-0F4B105E4A79}" srcOrd="1" destOrd="0" presId="urn:microsoft.com/office/officeart/2005/8/layout/orgChart1"/>
    <dgm:cxn modelId="{BC20FA5A-978D-4CEB-9CD2-CBBB8FEACA2E}" type="presParOf" srcId="{0BC8E29A-F2D6-4371-86B5-0F4B105E4A79}" destId="{15736330-235A-452C-9CD6-42E324FB22C5}" srcOrd="0" destOrd="0" presId="urn:microsoft.com/office/officeart/2005/8/layout/orgChart1"/>
    <dgm:cxn modelId="{C1B825BF-B0AC-49F4-9FD2-2DDECAAF3F16}" type="presParOf" srcId="{0BC8E29A-F2D6-4371-86B5-0F4B105E4A79}" destId="{1F53C337-6D2F-491A-B27B-4A615F787DAC}" srcOrd="1" destOrd="0" presId="urn:microsoft.com/office/officeart/2005/8/layout/orgChart1"/>
    <dgm:cxn modelId="{F0467033-52E9-40F7-BB6C-48E5E3205339}" type="presParOf" srcId="{1F53C337-6D2F-491A-B27B-4A615F787DAC}" destId="{242DA1CD-CC52-4EAA-87A8-D69718232B44}" srcOrd="0" destOrd="0" presId="urn:microsoft.com/office/officeart/2005/8/layout/orgChart1"/>
    <dgm:cxn modelId="{99806A22-EBD4-4E1D-8EF9-DABC91B2C9A6}" type="presParOf" srcId="{242DA1CD-CC52-4EAA-87A8-D69718232B44}" destId="{06F501AF-132B-41A1-82C6-94A4D6BB026C}" srcOrd="0" destOrd="0" presId="urn:microsoft.com/office/officeart/2005/8/layout/orgChart1"/>
    <dgm:cxn modelId="{23933009-E641-43D0-A258-C802A268B220}" type="presParOf" srcId="{242DA1CD-CC52-4EAA-87A8-D69718232B44}" destId="{884D6D3D-1149-45BC-81AC-3F84DD54D87C}" srcOrd="1" destOrd="0" presId="urn:microsoft.com/office/officeart/2005/8/layout/orgChart1"/>
    <dgm:cxn modelId="{414369DE-C075-436E-9EED-59D2B452C396}" type="presParOf" srcId="{1F53C337-6D2F-491A-B27B-4A615F787DAC}" destId="{650B2F27-6C2C-4582-8A9C-91343F3B1B91}" srcOrd="1" destOrd="0" presId="urn:microsoft.com/office/officeart/2005/8/layout/orgChart1"/>
    <dgm:cxn modelId="{5F61B1D5-A0DA-4113-A517-C094FB6095EC}" type="presParOf" srcId="{1F53C337-6D2F-491A-B27B-4A615F787DAC}" destId="{91C64C80-FD43-4180-85DD-C379D0215CB6}" srcOrd="2" destOrd="0" presId="urn:microsoft.com/office/officeart/2005/8/layout/orgChart1"/>
    <dgm:cxn modelId="{226325CC-253D-41C1-BF39-849C6DB78F55}" type="presParOf" srcId="{0BC8E29A-F2D6-4371-86B5-0F4B105E4A79}" destId="{1658971D-AD3F-4F08-A8D4-36510E6DEBAF}" srcOrd="2" destOrd="0" presId="urn:microsoft.com/office/officeart/2005/8/layout/orgChart1"/>
    <dgm:cxn modelId="{958872C3-D1E6-4269-9C75-1C3C144E5E29}" type="presParOf" srcId="{0BC8E29A-F2D6-4371-86B5-0F4B105E4A79}" destId="{22771378-E7D2-475B-B55C-82B565DC28AD}" srcOrd="3" destOrd="0" presId="urn:microsoft.com/office/officeart/2005/8/layout/orgChart1"/>
    <dgm:cxn modelId="{3002F0D8-03C3-4592-BA46-3B87F1C7DFA2}" type="presParOf" srcId="{22771378-E7D2-475B-B55C-82B565DC28AD}" destId="{B69A82CE-568D-4668-B919-D46E86493DB6}" srcOrd="0" destOrd="0" presId="urn:microsoft.com/office/officeart/2005/8/layout/orgChart1"/>
    <dgm:cxn modelId="{17D5764D-F1CD-4597-BDD4-8771D66AD174}" type="presParOf" srcId="{B69A82CE-568D-4668-B919-D46E86493DB6}" destId="{37B8A6A5-F347-4040-A9E5-8D758C062386}" srcOrd="0" destOrd="0" presId="urn:microsoft.com/office/officeart/2005/8/layout/orgChart1"/>
    <dgm:cxn modelId="{10DEEF91-A09F-4CB4-AAE2-39A15DA5C44A}" type="presParOf" srcId="{B69A82CE-568D-4668-B919-D46E86493DB6}" destId="{06445636-5D5C-4424-BD0E-2F8AAD183733}" srcOrd="1" destOrd="0" presId="urn:microsoft.com/office/officeart/2005/8/layout/orgChart1"/>
    <dgm:cxn modelId="{38E54683-CE03-479B-A843-E98102668F64}" type="presParOf" srcId="{22771378-E7D2-475B-B55C-82B565DC28AD}" destId="{F4387DBD-4629-4873-9985-D551D4D1DD7A}" srcOrd="1" destOrd="0" presId="urn:microsoft.com/office/officeart/2005/8/layout/orgChart1"/>
    <dgm:cxn modelId="{A303B61F-EDBA-4A9D-9A7B-01F9DFD0C659}" type="presParOf" srcId="{22771378-E7D2-475B-B55C-82B565DC28AD}" destId="{34F666A9-138D-4B49-A971-E1FA0350E20F}" srcOrd="2" destOrd="0" presId="urn:microsoft.com/office/officeart/2005/8/layout/orgChart1"/>
    <dgm:cxn modelId="{2B2D73C8-618C-479D-9BD5-4FB088BCD444}" type="presParOf" srcId="{0BC8E29A-F2D6-4371-86B5-0F4B105E4A79}" destId="{0C3042D2-5C79-451A-A961-86FD64D3D645}" srcOrd="4" destOrd="0" presId="urn:microsoft.com/office/officeart/2005/8/layout/orgChart1"/>
    <dgm:cxn modelId="{E9287E23-E70F-4BCB-918B-6A960168708D}" type="presParOf" srcId="{0BC8E29A-F2D6-4371-86B5-0F4B105E4A79}" destId="{666E066B-B7B7-41A2-ACA9-150F45A71954}" srcOrd="5" destOrd="0" presId="urn:microsoft.com/office/officeart/2005/8/layout/orgChart1"/>
    <dgm:cxn modelId="{E375E188-A7EF-437C-AC07-3FC1405F46F6}" type="presParOf" srcId="{666E066B-B7B7-41A2-ACA9-150F45A71954}" destId="{779F063F-EE34-4336-8478-BA1C3060E3A1}" srcOrd="0" destOrd="0" presId="urn:microsoft.com/office/officeart/2005/8/layout/orgChart1"/>
    <dgm:cxn modelId="{6F8CAE06-E6D0-47BE-BD7B-55E2A0B068DC}" type="presParOf" srcId="{779F063F-EE34-4336-8478-BA1C3060E3A1}" destId="{B8B7A14E-FD76-44FE-A969-D79A485F7195}" srcOrd="0" destOrd="0" presId="urn:microsoft.com/office/officeart/2005/8/layout/orgChart1"/>
    <dgm:cxn modelId="{3A82BAF4-7807-449C-A691-8154F76E48E8}" type="presParOf" srcId="{779F063F-EE34-4336-8478-BA1C3060E3A1}" destId="{31F46506-8243-4220-BB2A-9DA4CE168C4A}" srcOrd="1" destOrd="0" presId="urn:microsoft.com/office/officeart/2005/8/layout/orgChart1"/>
    <dgm:cxn modelId="{DD044CFF-6E26-457D-A27E-85A41375206C}" type="presParOf" srcId="{666E066B-B7B7-41A2-ACA9-150F45A71954}" destId="{7052535B-B539-492F-BC58-609FAF7A5342}" srcOrd="1" destOrd="0" presId="urn:microsoft.com/office/officeart/2005/8/layout/orgChart1"/>
    <dgm:cxn modelId="{82DD427A-57C4-45E7-AF1A-4A51A4CE1793}" type="presParOf" srcId="{666E066B-B7B7-41A2-ACA9-150F45A71954}" destId="{80F75477-A04E-42A4-8463-FC7087B8D727}" srcOrd="2" destOrd="0" presId="urn:microsoft.com/office/officeart/2005/8/layout/orgChart1"/>
    <dgm:cxn modelId="{389E6E7E-C09E-4101-AA76-467E3D6AF4FF}" type="presParOf" srcId="{AD1CFAE4-8609-4621-B163-9CA8ADB6C953}" destId="{CFB3D8F7-8AD4-4B47-B733-0E6B1F70CE16}" srcOrd="2" destOrd="0" presId="urn:microsoft.com/office/officeart/2005/8/layout/orgChart1"/>
    <dgm:cxn modelId="{CEE16588-380E-4D1E-9478-3C383496A335}" type="presParOf" srcId="{74425016-1BBD-42CF-B064-BBC3E0444B5B}" destId="{67E60807-ADC9-4889-B97F-12980974237F}" srcOrd="4" destOrd="0" presId="urn:microsoft.com/office/officeart/2005/8/layout/orgChart1"/>
    <dgm:cxn modelId="{E3188594-C284-4501-AB3D-1ADE7B7BAB5E}" type="presParOf" srcId="{67E60807-ADC9-4889-B97F-12980974237F}" destId="{F0D831EE-AD7C-4242-BB6C-BF7AD1CC7C9E}" srcOrd="0" destOrd="0" presId="urn:microsoft.com/office/officeart/2005/8/layout/orgChart1"/>
    <dgm:cxn modelId="{BE6F0D0D-D6B3-470C-A5F6-3677A0E34647}" type="presParOf" srcId="{F0D831EE-AD7C-4242-BB6C-BF7AD1CC7C9E}" destId="{6E76CDFB-2169-4C4E-88B8-D148C08FEAB4}" srcOrd="0" destOrd="0" presId="urn:microsoft.com/office/officeart/2005/8/layout/orgChart1"/>
    <dgm:cxn modelId="{5FBED1B3-7127-454F-9680-98FDC08E2040}" type="presParOf" srcId="{F0D831EE-AD7C-4242-BB6C-BF7AD1CC7C9E}" destId="{E3F50924-A167-44BA-9E98-2C1448D5A917}" srcOrd="1" destOrd="0" presId="urn:microsoft.com/office/officeart/2005/8/layout/orgChart1"/>
    <dgm:cxn modelId="{AA61B6E2-81B7-4750-9597-B94476F236B4}" type="presParOf" srcId="{67E60807-ADC9-4889-B97F-12980974237F}" destId="{F9CD1ACD-441C-45FA-9280-CE4FB12515E7}" srcOrd="1" destOrd="0" presId="urn:microsoft.com/office/officeart/2005/8/layout/orgChart1"/>
    <dgm:cxn modelId="{F03864F4-6163-4FA9-A9D4-CDD966CF87D6}" type="presParOf" srcId="{F9CD1ACD-441C-45FA-9280-CE4FB12515E7}" destId="{E9E434CA-0709-4096-BD03-43AFCA91E503}" srcOrd="0" destOrd="0" presId="urn:microsoft.com/office/officeart/2005/8/layout/orgChart1"/>
    <dgm:cxn modelId="{B68CBA36-890A-437C-BB7D-8F7E3F49BED0}" type="presParOf" srcId="{F9CD1ACD-441C-45FA-9280-CE4FB12515E7}" destId="{7EAD0190-EA9E-4544-9BB7-EA1833D8E971}" srcOrd="1" destOrd="0" presId="urn:microsoft.com/office/officeart/2005/8/layout/orgChart1"/>
    <dgm:cxn modelId="{949B557F-9248-4DB2-8B76-84E184F1C935}" type="presParOf" srcId="{7EAD0190-EA9E-4544-9BB7-EA1833D8E971}" destId="{238A8D4D-AFDC-431D-823A-1799899B7647}" srcOrd="0" destOrd="0" presId="urn:microsoft.com/office/officeart/2005/8/layout/orgChart1"/>
    <dgm:cxn modelId="{D176E2CF-BAE2-4EBB-BE48-CBE9A301C1E9}" type="presParOf" srcId="{238A8D4D-AFDC-431D-823A-1799899B7647}" destId="{F7168048-F9B4-4A4B-B429-D3148821D36A}" srcOrd="0" destOrd="0" presId="urn:microsoft.com/office/officeart/2005/8/layout/orgChart1"/>
    <dgm:cxn modelId="{25F50395-CACA-49E6-95D5-3B623F10D6CA}" type="presParOf" srcId="{238A8D4D-AFDC-431D-823A-1799899B7647}" destId="{6A9A9C5D-456A-4E50-91A2-7E0252642CAB}" srcOrd="1" destOrd="0" presId="urn:microsoft.com/office/officeart/2005/8/layout/orgChart1"/>
    <dgm:cxn modelId="{7A330F37-2418-48AA-808A-CEF6DFB15444}" type="presParOf" srcId="{7EAD0190-EA9E-4544-9BB7-EA1833D8E971}" destId="{F0418334-C8DB-416C-B61B-4AF1F367CE88}" srcOrd="1" destOrd="0" presId="urn:microsoft.com/office/officeart/2005/8/layout/orgChart1"/>
    <dgm:cxn modelId="{FA5F7272-31FC-4464-8054-85DD269E2AA0}" type="presParOf" srcId="{7EAD0190-EA9E-4544-9BB7-EA1833D8E971}" destId="{F74967C2-129B-4C53-91B3-1EA5F8618DB5}" srcOrd="2" destOrd="0" presId="urn:microsoft.com/office/officeart/2005/8/layout/orgChart1"/>
    <dgm:cxn modelId="{7032D896-00CC-4712-9B3A-84BC35747554}" type="presParOf" srcId="{67E60807-ADC9-4889-B97F-12980974237F}" destId="{6874CA5F-4B27-4BE6-B6F0-67162E4F4168}" srcOrd="2" destOrd="0" presId="urn:microsoft.com/office/officeart/2005/8/layout/orgChart1"/>
    <dgm:cxn modelId="{804CAE73-B723-44CC-8494-D6F47BC7A2D1}" type="presParOf" srcId="{74425016-1BBD-42CF-B064-BBC3E0444B5B}" destId="{389D509E-5A7A-41A6-8A01-F646977BE0E2}" srcOrd="5" destOrd="0" presId="urn:microsoft.com/office/officeart/2005/8/layout/orgChart1"/>
    <dgm:cxn modelId="{DA89911C-67A2-4455-8162-F40819619CCC}" type="presParOf" srcId="{389D509E-5A7A-41A6-8A01-F646977BE0E2}" destId="{510D234E-ACB6-4D5B-84CE-ACF4F22FEADE}" srcOrd="0" destOrd="0" presId="urn:microsoft.com/office/officeart/2005/8/layout/orgChart1"/>
    <dgm:cxn modelId="{B630F209-50B0-4B0F-8834-CBC08D45C173}" type="presParOf" srcId="{510D234E-ACB6-4D5B-84CE-ACF4F22FEADE}" destId="{AD77AF70-76EE-4B1B-853C-5CA301BB589F}" srcOrd="0" destOrd="0" presId="urn:microsoft.com/office/officeart/2005/8/layout/orgChart1"/>
    <dgm:cxn modelId="{EB5FF390-1EB5-4EA0-A91B-4E26C1568590}" type="presParOf" srcId="{510D234E-ACB6-4D5B-84CE-ACF4F22FEADE}" destId="{BACB5432-447D-4B07-A123-2B6746BEFE13}" srcOrd="1" destOrd="0" presId="urn:microsoft.com/office/officeart/2005/8/layout/orgChart1"/>
    <dgm:cxn modelId="{57AD0E62-216B-4FCB-B532-C3EF0D99FBBB}" type="presParOf" srcId="{389D509E-5A7A-41A6-8A01-F646977BE0E2}" destId="{4FF15791-2421-4CA2-B1DE-052E1C857609}" srcOrd="1" destOrd="0" presId="urn:microsoft.com/office/officeart/2005/8/layout/orgChart1"/>
    <dgm:cxn modelId="{04987D61-0F44-4862-9DD5-0C9ADE042B9A}" type="presParOf" srcId="{4FF15791-2421-4CA2-B1DE-052E1C857609}" destId="{63715AB9-914E-4CBC-B487-5EC36ECCA497}" srcOrd="0" destOrd="0" presId="urn:microsoft.com/office/officeart/2005/8/layout/orgChart1"/>
    <dgm:cxn modelId="{10D8F9F0-85E8-4F8D-AC3B-B28C262F95F9}" type="presParOf" srcId="{4FF15791-2421-4CA2-B1DE-052E1C857609}" destId="{4812BA61-D288-4E75-BEC5-17BDB515BFB0}" srcOrd="1" destOrd="0" presId="urn:microsoft.com/office/officeart/2005/8/layout/orgChart1"/>
    <dgm:cxn modelId="{BE9DE0F1-6203-4D77-9DD5-1E54E9C316FC}" type="presParOf" srcId="{4812BA61-D288-4E75-BEC5-17BDB515BFB0}" destId="{82077987-A191-4EE9-9D46-2D78C53CBADD}" srcOrd="0" destOrd="0" presId="urn:microsoft.com/office/officeart/2005/8/layout/orgChart1"/>
    <dgm:cxn modelId="{E935DA33-BC4C-491E-900A-9C30AE7DAE6A}" type="presParOf" srcId="{82077987-A191-4EE9-9D46-2D78C53CBADD}" destId="{0E059EB1-2944-4A2F-A783-0B9FC545DC9A}" srcOrd="0" destOrd="0" presId="urn:microsoft.com/office/officeart/2005/8/layout/orgChart1"/>
    <dgm:cxn modelId="{9A7B58FE-B9A9-4034-9D02-65F48246F1AA}" type="presParOf" srcId="{82077987-A191-4EE9-9D46-2D78C53CBADD}" destId="{6CE835A2-5E33-491F-8C33-ABCA60FDB9C4}" srcOrd="1" destOrd="0" presId="urn:microsoft.com/office/officeart/2005/8/layout/orgChart1"/>
    <dgm:cxn modelId="{D0178BE1-6B0B-4F7D-9BBF-B4C18BEBC73E}" type="presParOf" srcId="{4812BA61-D288-4E75-BEC5-17BDB515BFB0}" destId="{5B568890-B316-4904-81FC-CB172D913E92}" srcOrd="1" destOrd="0" presId="urn:microsoft.com/office/officeart/2005/8/layout/orgChart1"/>
    <dgm:cxn modelId="{1DAAB1A9-6AC6-4453-A3B7-68ABD8783AC9}" type="presParOf" srcId="{4812BA61-D288-4E75-BEC5-17BDB515BFB0}" destId="{9A3EB7D3-2A6C-4E9F-B314-1169E0BB19B9}" srcOrd="2" destOrd="0" presId="urn:microsoft.com/office/officeart/2005/8/layout/orgChart1"/>
    <dgm:cxn modelId="{0664E568-5D51-40C2-8148-75F8F4742A02}" type="presParOf" srcId="{4FF15791-2421-4CA2-B1DE-052E1C857609}" destId="{070125A5-17A1-4DEA-A169-BE4E17F3F322}" srcOrd="2" destOrd="0" presId="urn:microsoft.com/office/officeart/2005/8/layout/orgChart1"/>
    <dgm:cxn modelId="{6839A692-DA41-47D7-87DF-1E26CBA3E719}" type="presParOf" srcId="{4FF15791-2421-4CA2-B1DE-052E1C857609}" destId="{6EF7A355-3167-4B2E-8AEE-823EED0D0133}" srcOrd="3" destOrd="0" presId="urn:microsoft.com/office/officeart/2005/8/layout/orgChart1"/>
    <dgm:cxn modelId="{38954E8B-AFA8-48D2-A8E7-204CA11E0D9E}" type="presParOf" srcId="{6EF7A355-3167-4B2E-8AEE-823EED0D0133}" destId="{C0E77DC4-DB54-4619-969B-75E0B30D8C3A}" srcOrd="0" destOrd="0" presId="urn:microsoft.com/office/officeart/2005/8/layout/orgChart1"/>
    <dgm:cxn modelId="{4C091E2B-16A1-4294-BD07-7BA451717D43}" type="presParOf" srcId="{C0E77DC4-DB54-4619-969B-75E0B30D8C3A}" destId="{4C275DF7-D3DF-409B-B88C-832ACC1553BB}" srcOrd="0" destOrd="0" presId="urn:microsoft.com/office/officeart/2005/8/layout/orgChart1"/>
    <dgm:cxn modelId="{5BF83D99-B116-4125-BE9B-865659CC0404}" type="presParOf" srcId="{C0E77DC4-DB54-4619-969B-75E0B30D8C3A}" destId="{C9AC198D-E910-44E5-98A6-B852FA6E163A}" srcOrd="1" destOrd="0" presId="urn:microsoft.com/office/officeart/2005/8/layout/orgChart1"/>
    <dgm:cxn modelId="{3A505049-95C8-4FB9-998B-7168BA4C85E8}" type="presParOf" srcId="{6EF7A355-3167-4B2E-8AEE-823EED0D0133}" destId="{7D6143AD-0985-4641-A568-4537E701AFED}" srcOrd="1" destOrd="0" presId="urn:microsoft.com/office/officeart/2005/8/layout/orgChart1"/>
    <dgm:cxn modelId="{ED691FEE-7545-4B89-8AF4-7682D62D1F80}" type="presParOf" srcId="{6EF7A355-3167-4B2E-8AEE-823EED0D0133}" destId="{03E48EB1-E562-40FC-9BEA-B5C7F02C2292}" srcOrd="2" destOrd="0" presId="urn:microsoft.com/office/officeart/2005/8/layout/orgChart1"/>
    <dgm:cxn modelId="{EA649562-E0F3-45A0-90A7-1A24CF2F3A36}" type="presParOf" srcId="{389D509E-5A7A-41A6-8A01-F646977BE0E2}" destId="{91696787-89F5-4E7F-87D8-80EA8C106AE0}" srcOrd="2" destOrd="0" presId="urn:microsoft.com/office/officeart/2005/8/layout/orgChart1"/>
    <dgm:cxn modelId="{A3430DAE-5FB7-486B-A7BC-2B37285905A9}" type="presParOf" srcId="{74425016-1BBD-42CF-B064-BBC3E0444B5B}" destId="{01179C53-D674-4A7E-BFA9-1BC5D571AB2A}" srcOrd="6" destOrd="0" presId="urn:microsoft.com/office/officeart/2005/8/layout/orgChart1"/>
    <dgm:cxn modelId="{F4B93F4E-0A35-44C6-AF84-A9BBD4A5835E}" type="presParOf" srcId="{01179C53-D674-4A7E-BFA9-1BC5D571AB2A}" destId="{4D3C5AFE-5A1E-409A-A4CF-3710ADD2B04F}" srcOrd="0" destOrd="0" presId="urn:microsoft.com/office/officeart/2005/8/layout/orgChart1"/>
    <dgm:cxn modelId="{7F2DBE0B-5F97-4960-AA17-200BA2678C98}" type="presParOf" srcId="{4D3C5AFE-5A1E-409A-A4CF-3710ADD2B04F}" destId="{CC0CD197-55B9-4B9C-A7F8-010F4EE4541F}" srcOrd="0" destOrd="0" presId="urn:microsoft.com/office/officeart/2005/8/layout/orgChart1"/>
    <dgm:cxn modelId="{FB619E8A-15A5-4E16-AAB0-D221541FA272}" type="presParOf" srcId="{4D3C5AFE-5A1E-409A-A4CF-3710ADD2B04F}" destId="{1B031492-CDE7-4E33-B869-59A5BD9B033A}" srcOrd="1" destOrd="0" presId="urn:microsoft.com/office/officeart/2005/8/layout/orgChart1"/>
    <dgm:cxn modelId="{B51AB3DF-DA0D-450F-B6B2-6C47B351B39B}" type="presParOf" srcId="{01179C53-D674-4A7E-BFA9-1BC5D571AB2A}" destId="{31AD1719-9FEB-4E9D-8D68-1231408E3CA9}" srcOrd="1" destOrd="0" presId="urn:microsoft.com/office/officeart/2005/8/layout/orgChart1"/>
    <dgm:cxn modelId="{9A9537D7-9FD5-463E-B5A9-5FB833D8C7F7}" type="presParOf" srcId="{31AD1719-9FEB-4E9D-8D68-1231408E3CA9}" destId="{78AC9C04-CA78-4BF5-BF58-7BDBB2227CFF}" srcOrd="0" destOrd="0" presId="urn:microsoft.com/office/officeart/2005/8/layout/orgChart1"/>
    <dgm:cxn modelId="{BECA287C-CA22-41F2-87E1-C2160DDC4577}" type="presParOf" srcId="{31AD1719-9FEB-4E9D-8D68-1231408E3CA9}" destId="{11C0344C-8C40-47C5-B9E2-D308482E15F9}" srcOrd="1" destOrd="0" presId="urn:microsoft.com/office/officeart/2005/8/layout/orgChart1"/>
    <dgm:cxn modelId="{D47F5983-BBC0-430D-8ABA-263662DC9F96}" type="presParOf" srcId="{11C0344C-8C40-47C5-B9E2-D308482E15F9}" destId="{B9F3ACF8-89EF-4A18-9BB0-3D0D47C94CD4}" srcOrd="0" destOrd="0" presId="urn:microsoft.com/office/officeart/2005/8/layout/orgChart1"/>
    <dgm:cxn modelId="{E9ADBFF7-6562-463F-BE69-5727CBBFC125}" type="presParOf" srcId="{B9F3ACF8-89EF-4A18-9BB0-3D0D47C94CD4}" destId="{A842EC69-C7A1-4337-A79A-C5C321DE2D0D}" srcOrd="0" destOrd="0" presId="urn:microsoft.com/office/officeart/2005/8/layout/orgChart1"/>
    <dgm:cxn modelId="{21F3FB0C-8150-4446-8ED3-6141613E5A8E}" type="presParOf" srcId="{B9F3ACF8-89EF-4A18-9BB0-3D0D47C94CD4}" destId="{43A79873-150A-462B-A9B3-5383B402759F}" srcOrd="1" destOrd="0" presId="urn:microsoft.com/office/officeart/2005/8/layout/orgChart1"/>
    <dgm:cxn modelId="{840EDB24-C563-4ABB-B97A-F0529BE2BE94}" type="presParOf" srcId="{11C0344C-8C40-47C5-B9E2-D308482E15F9}" destId="{7D0BD4A8-A575-4678-9F36-BD7F879BF371}" srcOrd="1" destOrd="0" presId="urn:microsoft.com/office/officeart/2005/8/layout/orgChart1"/>
    <dgm:cxn modelId="{26956D5F-383B-4B78-B3B4-85511DB573E6}" type="presParOf" srcId="{11C0344C-8C40-47C5-B9E2-D308482E15F9}" destId="{463DFA2E-417C-4749-8139-98ED84A3E1AE}" srcOrd="2" destOrd="0" presId="urn:microsoft.com/office/officeart/2005/8/layout/orgChart1"/>
    <dgm:cxn modelId="{49F9FC2F-9DBA-49BB-8A84-588D44B683EE}" type="presParOf" srcId="{01179C53-D674-4A7E-BFA9-1BC5D571AB2A}" destId="{5691B65B-4C0E-4958-B7B7-A5FF50C541B9}" srcOrd="2" destOrd="0" presId="urn:microsoft.com/office/officeart/2005/8/layout/orgChart1"/>
    <dgm:cxn modelId="{537ACDDF-AB60-4E14-A5B2-97FAC61A4C35}" type="presParOf" srcId="{74425016-1BBD-42CF-B064-BBC3E0444B5B}" destId="{9F122849-89F0-4BA9-B003-895D3438BA00}" srcOrd="7" destOrd="0" presId="urn:microsoft.com/office/officeart/2005/8/layout/orgChart1"/>
    <dgm:cxn modelId="{26BD9A4B-8B43-4586-8829-803B604163CF}" type="presParOf" srcId="{9F122849-89F0-4BA9-B003-895D3438BA00}" destId="{C53F6795-F015-41EF-B56B-A76392DAB6A5}" srcOrd="0" destOrd="0" presId="urn:microsoft.com/office/officeart/2005/8/layout/orgChart1"/>
    <dgm:cxn modelId="{BDE944F3-715D-4103-8107-CA84206E01C1}" type="presParOf" srcId="{C53F6795-F015-41EF-B56B-A76392DAB6A5}" destId="{C60EC122-AEE8-4656-B3DF-D4A22C9143FD}" srcOrd="0" destOrd="0" presId="urn:microsoft.com/office/officeart/2005/8/layout/orgChart1"/>
    <dgm:cxn modelId="{6130CEC0-4A5D-4C92-9123-1C56323CAB5B}" type="presParOf" srcId="{C53F6795-F015-41EF-B56B-A76392DAB6A5}" destId="{796661F9-E4E5-4BC6-9498-9E4351B8508C}" srcOrd="1" destOrd="0" presId="urn:microsoft.com/office/officeart/2005/8/layout/orgChart1"/>
    <dgm:cxn modelId="{5ED77026-9E4B-404A-AF98-643D9DAFCF7A}" type="presParOf" srcId="{9F122849-89F0-4BA9-B003-895D3438BA00}" destId="{4DB8DE34-7021-4343-8885-D713A5CEB940}" srcOrd="1" destOrd="0" presId="urn:microsoft.com/office/officeart/2005/8/layout/orgChart1"/>
    <dgm:cxn modelId="{AE32B251-A935-4F8C-90E8-6B3CC51EFBDD}" type="presParOf" srcId="{4DB8DE34-7021-4343-8885-D713A5CEB940}" destId="{2750A968-BE43-494A-9235-69172856C74A}" srcOrd="0" destOrd="0" presId="urn:microsoft.com/office/officeart/2005/8/layout/orgChart1"/>
    <dgm:cxn modelId="{A8293C52-D9A7-4CEC-BD08-269EDDDDA1FE}" type="presParOf" srcId="{4DB8DE34-7021-4343-8885-D713A5CEB940}" destId="{994DE231-28CD-4944-AD77-4B52CA86210E}" srcOrd="1" destOrd="0" presId="urn:microsoft.com/office/officeart/2005/8/layout/orgChart1"/>
    <dgm:cxn modelId="{E38ABC5C-9873-42C6-9EB2-54A90B1398F5}" type="presParOf" srcId="{994DE231-28CD-4944-AD77-4B52CA86210E}" destId="{64275D73-FF53-4FF7-BFFD-91A3DE628069}" srcOrd="0" destOrd="0" presId="urn:microsoft.com/office/officeart/2005/8/layout/orgChart1"/>
    <dgm:cxn modelId="{F90D3D8D-AFF5-4CD4-88A7-F8A9C557EC3E}" type="presParOf" srcId="{64275D73-FF53-4FF7-BFFD-91A3DE628069}" destId="{F15B766E-92CE-4426-A5D8-28994ADFDE44}" srcOrd="0" destOrd="0" presId="urn:microsoft.com/office/officeart/2005/8/layout/orgChart1"/>
    <dgm:cxn modelId="{46070CC9-8B57-44A5-A0BD-144FF44A7683}" type="presParOf" srcId="{64275D73-FF53-4FF7-BFFD-91A3DE628069}" destId="{B018D55A-D68E-41D9-B755-FEFE04B75D9E}" srcOrd="1" destOrd="0" presId="urn:microsoft.com/office/officeart/2005/8/layout/orgChart1"/>
    <dgm:cxn modelId="{78A49936-8B81-4E14-A73F-0AA6E09785D6}" type="presParOf" srcId="{994DE231-28CD-4944-AD77-4B52CA86210E}" destId="{9CD41AB8-8B1F-4412-BDA1-E708D29151F4}" srcOrd="1" destOrd="0" presId="urn:microsoft.com/office/officeart/2005/8/layout/orgChart1"/>
    <dgm:cxn modelId="{DAD78769-6880-4C47-9ABD-6A7416BFAE50}" type="presParOf" srcId="{994DE231-28CD-4944-AD77-4B52CA86210E}" destId="{29DBDFCA-C3D6-42DB-8EF0-8BE47171EB3D}" srcOrd="2" destOrd="0" presId="urn:microsoft.com/office/officeart/2005/8/layout/orgChart1"/>
    <dgm:cxn modelId="{6E544ABC-3081-43D5-83DB-54BEF77A4A25}" type="presParOf" srcId="{9F122849-89F0-4BA9-B003-895D3438BA00}" destId="{C63D1272-A8DD-4F85-B1BB-485336B4522C}" srcOrd="2" destOrd="0" presId="urn:microsoft.com/office/officeart/2005/8/layout/orgChart1"/>
    <dgm:cxn modelId="{628191DC-34CD-4359-9D53-38BA48ABC804}" type="presParOf" srcId="{74425016-1BBD-42CF-B064-BBC3E0444B5B}" destId="{9DE56CB5-53DC-4862-B0EA-4AF3321AD637}" srcOrd="8" destOrd="0" presId="urn:microsoft.com/office/officeart/2005/8/layout/orgChart1"/>
    <dgm:cxn modelId="{262DA132-15B2-4C43-8F92-3DD94E725C95}" type="presParOf" srcId="{9DE56CB5-53DC-4862-B0EA-4AF3321AD637}" destId="{622CCB0B-ABA1-4570-A473-2AB2B37728C1}" srcOrd="0" destOrd="0" presId="urn:microsoft.com/office/officeart/2005/8/layout/orgChart1"/>
    <dgm:cxn modelId="{ED1E6D8B-6A64-4F0E-B503-093C8FA572CF}" type="presParOf" srcId="{622CCB0B-ABA1-4570-A473-2AB2B37728C1}" destId="{3F3BA868-208D-4BA5-8914-C3552206310C}" srcOrd="0" destOrd="0" presId="urn:microsoft.com/office/officeart/2005/8/layout/orgChart1"/>
    <dgm:cxn modelId="{57D35F91-360C-4C19-9BBE-38F94840C287}" type="presParOf" srcId="{622CCB0B-ABA1-4570-A473-2AB2B37728C1}" destId="{B5A6C46A-E3F4-4F93-BDB1-DFC380466688}" srcOrd="1" destOrd="0" presId="urn:microsoft.com/office/officeart/2005/8/layout/orgChart1"/>
    <dgm:cxn modelId="{85CAB44A-904D-4DD5-83CA-155DF7AE3350}" type="presParOf" srcId="{9DE56CB5-53DC-4862-B0EA-4AF3321AD637}" destId="{D8A9C38A-0284-4D5B-A848-EEC8182C6361}" srcOrd="1" destOrd="0" presId="urn:microsoft.com/office/officeart/2005/8/layout/orgChart1"/>
    <dgm:cxn modelId="{436FF609-3F98-4E12-8124-5063F5137C7B}" type="presParOf" srcId="{D8A9C38A-0284-4D5B-A848-EEC8182C6361}" destId="{8C69C25A-0585-45CC-86F9-D58C3C6AA047}" srcOrd="0" destOrd="0" presId="urn:microsoft.com/office/officeart/2005/8/layout/orgChart1"/>
    <dgm:cxn modelId="{3EF2EBE8-DF45-469B-B897-34FA52BD99AE}" type="presParOf" srcId="{D8A9C38A-0284-4D5B-A848-EEC8182C6361}" destId="{5982A4E2-7861-4C7C-8954-DA18F974DC31}" srcOrd="1" destOrd="0" presId="urn:microsoft.com/office/officeart/2005/8/layout/orgChart1"/>
    <dgm:cxn modelId="{3443832E-7111-462D-84B1-B5557D44CE28}" type="presParOf" srcId="{5982A4E2-7861-4C7C-8954-DA18F974DC31}" destId="{0AC44278-61FF-4A17-8187-9789265BF7FD}" srcOrd="0" destOrd="0" presId="urn:microsoft.com/office/officeart/2005/8/layout/orgChart1"/>
    <dgm:cxn modelId="{3C60FD49-A0D3-4986-9943-D3E0B3D4D973}" type="presParOf" srcId="{0AC44278-61FF-4A17-8187-9789265BF7FD}" destId="{95A32E6E-98AC-420D-A7C8-15AAB61517BC}" srcOrd="0" destOrd="0" presId="urn:microsoft.com/office/officeart/2005/8/layout/orgChart1"/>
    <dgm:cxn modelId="{E9C74AE6-098F-441C-B43A-09117A1E56D5}" type="presParOf" srcId="{0AC44278-61FF-4A17-8187-9789265BF7FD}" destId="{211A3429-2964-4CCB-924D-E5E4730488DD}" srcOrd="1" destOrd="0" presId="urn:microsoft.com/office/officeart/2005/8/layout/orgChart1"/>
    <dgm:cxn modelId="{5E2D5E39-ABF5-44DC-A075-BA7123CC674E}" type="presParOf" srcId="{5982A4E2-7861-4C7C-8954-DA18F974DC31}" destId="{B3E76240-D0B3-45B3-9E20-A29F9892922F}" srcOrd="1" destOrd="0" presId="urn:microsoft.com/office/officeart/2005/8/layout/orgChart1"/>
    <dgm:cxn modelId="{8F6C7293-9AE4-498D-8A31-0F858D567F5E}" type="presParOf" srcId="{5982A4E2-7861-4C7C-8954-DA18F974DC31}" destId="{27BAD510-CD17-416D-BFAE-19678F99BD84}" srcOrd="2" destOrd="0" presId="urn:microsoft.com/office/officeart/2005/8/layout/orgChart1"/>
    <dgm:cxn modelId="{E27A5D52-9746-4BE3-9F6D-7FD8226CD76B}" type="presParOf" srcId="{9DE56CB5-53DC-4862-B0EA-4AF3321AD637}" destId="{D46F602D-AF98-4315-82CC-A8B4861B713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3113DBC-4924-4A0A-B58B-D2F5888DF7B5}" type="doc">
      <dgm:prSet loTypeId="urn:microsoft.com/office/officeart/2005/8/layout/orgChart1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2D56C1B9-48B8-4C64-BAD0-48C9CBE920A5}">
      <dgm:prSet custT="1"/>
      <dgm:spPr/>
      <dgm:t>
        <a:bodyPr/>
        <a:lstStyle/>
        <a:p>
          <a:r>
            <a:rPr lang="hr-HR" sz="800" dirty="0" smtClean="0"/>
            <a:t>ŽC 112</a:t>
          </a:r>
        </a:p>
      </dgm:t>
    </dgm:pt>
    <dgm:pt modelId="{CF68BCB7-2D13-422B-840E-595639F43B07}" type="parTrans" cxnId="{91786375-2D99-4F9E-A40C-7F630A8C5FE5}">
      <dgm:prSet/>
      <dgm:spPr/>
      <dgm:t>
        <a:bodyPr/>
        <a:lstStyle/>
        <a:p>
          <a:endParaRPr lang="hr-HR" sz="800"/>
        </a:p>
      </dgm:t>
    </dgm:pt>
    <dgm:pt modelId="{4B1BD738-CA30-425C-95C3-A1F23DB3BD7D}" type="sibTrans" cxnId="{91786375-2D99-4F9E-A40C-7F630A8C5FE5}">
      <dgm:prSet/>
      <dgm:spPr/>
      <dgm:t>
        <a:bodyPr/>
        <a:lstStyle/>
        <a:p>
          <a:endParaRPr lang="hr-HR" sz="800"/>
        </a:p>
      </dgm:t>
    </dgm:pt>
    <dgm:pt modelId="{50E696EC-05DB-4A7E-973C-7D8382335F86}">
      <dgm:prSet custT="1"/>
      <dgm:spPr/>
      <dgm:t>
        <a:bodyPr/>
        <a:lstStyle/>
        <a:p>
          <a:r>
            <a:rPr lang="hr-HR" sz="800" dirty="0" smtClean="0"/>
            <a:t>UHF TETRA</a:t>
          </a:r>
        </a:p>
      </dgm:t>
    </dgm:pt>
    <dgm:pt modelId="{44C310BE-664B-44E4-930F-7BF1D580DED2}" type="parTrans" cxnId="{197D5464-93AD-4411-B97E-0DD009577BDC}">
      <dgm:prSet/>
      <dgm:spPr/>
      <dgm:t>
        <a:bodyPr/>
        <a:lstStyle/>
        <a:p>
          <a:endParaRPr lang="hr-HR" sz="800"/>
        </a:p>
      </dgm:t>
    </dgm:pt>
    <dgm:pt modelId="{1DE4E7EE-A617-4340-8DD7-B0B1FDFBADB9}" type="sibTrans" cxnId="{197D5464-93AD-4411-B97E-0DD009577BDC}">
      <dgm:prSet/>
      <dgm:spPr/>
      <dgm:t>
        <a:bodyPr/>
        <a:lstStyle/>
        <a:p>
          <a:endParaRPr lang="hr-HR" sz="800"/>
        </a:p>
      </dgm:t>
    </dgm:pt>
    <dgm:pt modelId="{5E580D1E-CA4D-462D-A66B-1DFD2F8FBFB2}">
      <dgm:prSet custT="1"/>
      <dgm:spPr/>
      <dgm:t>
        <a:bodyPr/>
        <a:lstStyle/>
        <a:p>
          <a:r>
            <a:rPr lang="hr-HR" sz="800" dirty="0" smtClean="0"/>
            <a:t>OKC JVPGZ</a:t>
          </a:r>
        </a:p>
      </dgm:t>
    </dgm:pt>
    <dgm:pt modelId="{CB2F09B3-28A0-45EF-A1DE-DB81FDAE7531}" type="parTrans" cxnId="{88C7BC1A-43C2-4589-86D4-C3759CC4E9DF}">
      <dgm:prSet/>
      <dgm:spPr/>
      <dgm:t>
        <a:bodyPr/>
        <a:lstStyle/>
        <a:p>
          <a:endParaRPr lang="hr-HR" sz="800"/>
        </a:p>
      </dgm:t>
    </dgm:pt>
    <dgm:pt modelId="{E69A012C-93C8-4730-B3DB-737937AA220D}" type="sibTrans" cxnId="{88C7BC1A-43C2-4589-86D4-C3759CC4E9DF}">
      <dgm:prSet/>
      <dgm:spPr/>
      <dgm:t>
        <a:bodyPr/>
        <a:lstStyle/>
        <a:p>
          <a:endParaRPr lang="hr-HR" sz="800"/>
        </a:p>
      </dgm:t>
    </dgm:pt>
    <dgm:pt modelId="{6C1ED3CF-6FE0-44F3-AD30-9679E4871AAD}">
      <dgm:prSet custT="1"/>
      <dgm:spPr/>
      <dgm:t>
        <a:bodyPr/>
        <a:lstStyle/>
        <a:p>
          <a:r>
            <a:rPr lang="hr-HR" sz="800" dirty="0" smtClean="0"/>
            <a:t>UHF TETRA (KONZOLA)</a:t>
          </a:r>
        </a:p>
      </dgm:t>
    </dgm:pt>
    <dgm:pt modelId="{97BB93BE-858D-4C8C-86E2-1089DC4A78C1}" type="parTrans" cxnId="{4F675485-0205-4527-A051-B39B3974C412}">
      <dgm:prSet/>
      <dgm:spPr/>
      <dgm:t>
        <a:bodyPr/>
        <a:lstStyle/>
        <a:p>
          <a:endParaRPr lang="hr-HR" sz="800"/>
        </a:p>
      </dgm:t>
    </dgm:pt>
    <dgm:pt modelId="{BC0E74EC-3567-40CC-88B5-5C3ACD90AB1E}" type="sibTrans" cxnId="{4F675485-0205-4527-A051-B39B3974C412}">
      <dgm:prSet/>
      <dgm:spPr/>
      <dgm:t>
        <a:bodyPr/>
        <a:lstStyle/>
        <a:p>
          <a:endParaRPr lang="hr-HR" sz="800"/>
        </a:p>
      </dgm:t>
    </dgm:pt>
    <dgm:pt modelId="{BA84CB8B-FDA8-4486-B458-F2529AF4122A}">
      <dgm:prSet custT="1"/>
      <dgm:spPr/>
      <dgm:t>
        <a:bodyPr/>
        <a:lstStyle/>
        <a:p>
          <a:r>
            <a:rPr lang="hr-HR" sz="800" smtClean="0"/>
            <a:t>SATELITSKI TERMINAL</a:t>
          </a:r>
          <a:endParaRPr lang="hr-HR" sz="800" dirty="0" smtClean="0"/>
        </a:p>
      </dgm:t>
    </dgm:pt>
    <dgm:pt modelId="{7C1FBEA3-EF7C-42C7-A1D7-F4B51083082B}" type="parTrans" cxnId="{27FD1D5D-1B02-49D2-BA2D-43ECC803F5A3}">
      <dgm:prSet/>
      <dgm:spPr/>
      <dgm:t>
        <a:bodyPr/>
        <a:lstStyle/>
        <a:p>
          <a:endParaRPr lang="hr-HR" sz="800"/>
        </a:p>
      </dgm:t>
    </dgm:pt>
    <dgm:pt modelId="{F149841E-8773-407B-A5D4-DB072A690EFF}" type="sibTrans" cxnId="{27FD1D5D-1B02-49D2-BA2D-43ECC803F5A3}">
      <dgm:prSet/>
      <dgm:spPr/>
      <dgm:t>
        <a:bodyPr/>
        <a:lstStyle/>
        <a:p>
          <a:endParaRPr lang="hr-HR" sz="800"/>
        </a:p>
      </dgm:t>
    </dgm:pt>
    <dgm:pt modelId="{B3EFEE46-DF08-464D-9DE0-5ABD874867F7}">
      <dgm:prSet custT="1"/>
      <dgm:spPr/>
      <dgm:t>
        <a:bodyPr/>
        <a:lstStyle/>
        <a:p>
          <a:r>
            <a:rPr lang="hr-HR" sz="800" dirty="0" smtClean="0"/>
            <a:t>OKC PUZ</a:t>
          </a:r>
        </a:p>
      </dgm:t>
    </dgm:pt>
    <dgm:pt modelId="{BE2E62C2-4A7A-46C5-88F1-09F0206096C4}" type="parTrans" cxnId="{91F62328-E508-4447-BF00-2774534B4349}">
      <dgm:prSet/>
      <dgm:spPr/>
      <dgm:t>
        <a:bodyPr/>
        <a:lstStyle/>
        <a:p>
          <a:endParaRPr lang="hr-HR" sz="800"/>
        </a:p>
      </dgm:t>
    </dgm:pt>
    <dgm:pt modelId="{6F200457-64B7-42CD-BCAE-B3241DCDE196}" type="sibTrans" cxnId="{91F62328-E508-4447-BF00-2774534B4349}">
      <dgm:prSet/>
      <dgm:spPr/>
      <dgm:t>
        <a:bodyPr/>
        <a:lstStyle/>
        <a:p>
          <a:endParaRPr lang="hr-HR" sz="800"/>
        </a:p>
      </dgm:t>
    </dgm:pt>
    <dgm:pt modelId="{20E37E1C-9D5F-4FAF-AB84-032E2ED71F12}">
      <dgm:prSet custT="1"/>
      <dgm:spPr/>
      <dgm:t>
        <a:bodyPr/>
        <a:lstStyle/>
        <a:p>
          <a:r>
            <a:rPr lang="hr-HR" sz="800" dirty="0" smtClean="0"/>
            <a:t>UHF TETRA</a:t>
          </a:r>
        </a:p>
      </dgm:t>
    </dgm:pt>
    <dgm:pt modelId="{3E19FC50-6450-4F56-B877-4E660740E8C5}" type="parTrans" cxnId="{84DAE0E6-1C64-41AA-AA7E-3226973D29DD}">
      <dgm:prSet/>
      <dgm:spPr/>
      <dgm:t>
        <a:bodyPr/>
        <a:lstStyle/>
        <a:p>
          <a:endParaRPr lang="hr-HR" sz="800"/>
        </a:p>
      </dgm:t>
    </dgm:pt>
    <dgm:pt modelId="{E5F45F47-57CE-4D31-B469-6FA3BC198AD3}" type="sibTrans" cxnId="{84DAE0E6-1C64-41AA-AA7E-3226973D29DD}">
      <dgm:prSet/>
      <dgm:spPr/>
      <dgm:t>
        <a:bodyPr/>
        <a:lstStyle/>
        <a:p>
          <a:endParaRPr lang="hr-HR" sz="800"/>
        </a:p>
      </dgm:t>
    </dgm:pt>
    <dgm:pt modelId="{3E815B7A-49E2-4A50-9155-6CCE8D3D33B1}">
      <dgm:prSet custT="1"/>
      <dgm:spPr/>
      <dgm:t>
        <a:bodyPr/>
        <a:lstStyle/>
        <a:p>
          <a:r>
            <a:rPr lang="hr-HR" sz="800" dirty="0" smtClean="0"/>
            <a:t>SATELITSKI TERMINAL</a:t>
          </a:r>
        </a:p>
      </dgm:t>
    </dgm:pt>
    <dgm:pt modelId="{8EE2FFDC-244A-4415-A250-5F57D2063600}" type="parTrans" cxnId="{7FE76495-DF7C-4DAD-9443-92CD60E9DE72}">
      <dgm:prSet/>
      <dgm:spPr/>
      <dgm:t>
        <a:bodyPr/>
        <a:lstStyle/>
        <a:p>
          <a:endParaRPr lang="hr-HR" sz="800"/>
        </a:p>
      </dgm:t>
    </dgm:pt>
    <dgm:pt modelId="{0B34E43E-C92E-488D-B0A4-4E043D3FAC41}" type="sibTrans" cxnId="{7FE76495-DF7C-4DAD-9443-92CD60E9DE72}">
      <dgm:prSet/>
      <dgm:spPr/>
      <dgm:t>
        <a:bodyPr/>
        <a:lstStyle/>
        <a:p>
          <a:endParaRPr lang="hr-HR" sz="800"/>
        </a:p>
      </dgm:t>
    </dgm:pt>
    <dgm:pt modelId="{CE0304D3-387F-42A7-9910-6EB74ECC3C93}">
      <dgm:prSet custT="1"/>
      <dgm:spPr/>
      <dgm:t>
        <a:bodyPr/>
        <a:lstStyle/>
        <a:p>
          <a:r>
            <a:rPr lang="hr-HR" sz="800" dirty="0" smtClean="0"/>
            <a:t>OKC ZHMGZ</a:t>
          </a:r>
        </a:p>
      </dgm:t>
    </dgm:pt>
    <dgm:pt modelId="{21B4CDDF-068E-49DD-9B5C-9ADEAAFDE656}" type="parTrans" cxnId="{E88B96A2-B1D1-4533-AFC4-496AFC363433}">
      <dgm:prSet/>
      <dgm:spPr/>
      <dgm:t>
        <a:bodyPr/>
        <a:lstStyle/>
        <a:p>
          <a:endParaRPr lang="hr-HR" sz="800"/>
        </a:p>
      </dgm:t>
    </dgm:pt>
    <dgm:pt modelId="{5BE83CFA-0CEB-48DE-9228-2B0EBA6AAE4F}" type="sibTrans" cxnId="{E88B96A2-B1D1-4533-AFC4-496AFC363433}">
      <dgm:prSet/>
      <dgm:spPr/>
      <dgm:t>
        <a:bodyPr/>
        <a:lstStyle/>
        <a:p>
          <a:endParaRPr lang="hr-HR" sz="800"/>
        </a:p>
      </dgm:t>
    </dgm:pt>
    <dgm:pt modelId="{8FFCF8DB-F30E-4A97-9E60-3A49B3BF435A}">
      <dgm:prSet custT="1"/>
      <dgm:spPr/>
      <dgm:t>
        <a:bodyPr/>
        <a:lstStyle/>
        <a:p>
          <a:r>
            <a:rPr lang="hr-HR" sz="800" dirty="0" smtClean="0"/>
            <a:t>UHF TETRA</a:t>
          </a:r>
        </a:p>
      </dgm:t>
    </dgm:pt>
    <dgm:pt modelId="{B60C3DE4-BC88-4F65-B4B0-04F76DC8A9DE}" type="parTrans" cxnId="{8D88F964-8839-48E0-AC6E-7A939B4F1FCF}">
      <dgm:prSet/>
      <dgm:spPr/>
      <dgm:t>
        <a:bodyPr/>
        <a:lstStyle/>
        <a:p>
          <a:endParaRPr lang="hr-HR" sz="800"/>
        </a:p>
      </dgm:t>
    </dgm:pt>
    <dgm:pt modelId="{93E5C14C-7936-4B6E-A7F2-4129D9B92B99}" type="sibTrans" cxnId="{8D88F964-8839-48E0-AC6E-7A939B4F1FCF}">
      <dgm:prSet/>
      <dgm:spPr/>
      <dgm:t>
        <a:bodyPr/>
        <a:lstStyle/>
        <a:p>
          <a:endParaRPr lang="hr-HR" sz="800"/>
        </a:p>
      </dgm:t>
    </dgm:pt>
    <dgm:pt modelId="{E8E20027-91DF-439D-8F8D-A80B25CF0283}">
      <dgm:prSet custT="1"/>
      <dgm:spPr/>
      <dgm:t>
        <a:bodyPr/>
        <a:lstStyle/>
        <a:p>
          <a:r>
            <a:rPr lang="hr-HR" sz="800" smtClean="0"/>
            <a:t>SATELITSKI TERMINAL</a:t>
          </a:r>
          <a:endParaRPr lang="hr-HR" sz="800" dirty="0" smtClean="0"/>
        </a:p>
      </dgm:t>
    </dgm:pt>
    <dgm:pt modelId="{E19009EC-DACD-4FB3-8FBC-0CA984752B40}" type="parTrans" cxnId="{453E4C9C-EB94-455A-9AA8-1BA984D89EDD}">
      <dgm:prSet/>
      <dgm:spPr/>
      <dgm:t>
        <a:bodyPr/>
        <a:lstStyle/>
        <a:p>
          <a:endParaRPr lang="hr-HR" sz="800"/>
        </a:p>
      </dgm:t>
    </dgm:pt>
    <dgm:pt modelId="{8C249549-CE9B-4A53-9216-66B77597431A}" type="sibTrans" cxnId="{453E4C9C-EB94-455A-9AA8-1BA984D89EDD}">
      <dgm:prSet/>
      <dgm:spPr/>
      <dgm:t>
        <a:bodyPr/>
        <a:lstStyle/>
        <a:p>
          <a:endParaRPr lang="hr-HR" sz="800"/>
        </a:p>
      </dgm:t>
    </dgm:pt>
    <dgm:pt modelId="{BF572BE4-8336-4896-8A13-42CC241CE023}">
      <dgm:prSet custT="1"/>
      <dgm:spPr/>
      <dgm:t>
        <a:bodyPr/>
        <a:lstStyle/>
        <a:p>
          <a:r>
            <a:rPr lang="hr-HR" sz="800" dirty="0" smtClean="0"/>
            <a:t>OKC UHS</a:t>
          </a:r>
        </a:p>
      </dgm:t>
    </dgm:pt>
    <dgm:pt modelId="{E12CD332-DCCE-4DF3-B134-97AE6D6C7E3F}" type="parTrans" cxnId="{DC4E6095-4A4E-408B-819B-2C86939AAD81}">
      <dgm:prSet/>
      <dgm:spPr/>
      <dgm:t>
        <a:bodyPr/>
        <a:lstStyle/>
        <a:p>
          <a:endParaRPr lang="hr-HR" sz="800"/>
        </a:p>
      </dgm:t>
    </dgm:pt>
    <dgm:pt modelId="{26069EA6-8876-4AB6-9301-3B2E53570E2C}" type="sibTrans" cxnId="{DC4E6095-4A4E-408B-819B-2C86939AAD81}">
      <dgm:prSet/>
      <dgm:spPr/>
      <dgm:t>
        <a:bodyPr/>
        <a:lstStyle/>
        <a:p>
          <a:endParaRPr lang="hr-HR" sz="800"/>
        </a:p>
      </dgm:t>
    </dgm:pt>
    <dgm:pt modelId="{D2A8D496-3A13-48F2-BD4C-A7CFEC5421D0}">
      <dgm:prSet custT="1"/>
      <dgm:spPr/>
      <dgm:t>
        <a:bodyPr/>
        <a:lstStyle/>
        <a:p>
          <a:r>
            <a:rPr lang="hr-HR" sz="800" dirty="0" smtClean="0"/>
            <a:t>UHF TETRA</a:t>
          </a:r>
        </a:p>
      </dgm:t>
    </dgm:pt>
    <dgm:pt modelId="{232C4906-92B2-47A1-A825-AAED15470F96}" type="parTrans" cxnId="{0F63E9AA-265B-4729-892E-4446D70419C7}">
      <dgm:prSet/>
      <dgm:spPr/>
      <dgm:t>
        <a:bodyPr/>
        <a:lstStyle/>
        <a:p>
          <a:endParaRPr lang="hr-HR" sz="800"/>
        </a:p>
      </dgm:t>
    </dgm:pt>
    <dgm:pt modelId="{3F762452-3626-4342-B08C-89D81D72FC18}" type="sibTrans" cxnId="{0F63E9AA-265B-4729-892E-4446D70419C7}">
      <dgm:prSet/>
      <dgm:spPr/>
      <dgm:t>
        <a:bodyPr/>
        <a:lstStyle/>
        <a:p>
          <a:endParaRPr lang="hr-HR" sz="800"/>
        </a:p>
      </dgm:t>
    </dgm:pt>
    <dgm:pt modelId="{58E37DE9-6F43-49A8-8353-44EAAF40027A}">
      <dgm:prSet custT="1"/>
      <dgm:spPr/>
      <dgm:t>
        <a:bodyPr/>
        <a:lstStyle/>
        <a:p>
          <a:r>
            <a:rPr lang="hr-HR" sz="800" dirty="0" smtClean="0"/>
            <a:t>SATELITSKI TERMINAL</a:t>
          </a:r>
        </a:p>
      </dgm:t>
    </dgm:pt>
    <dgm:pt modelId="{D23E2BE9-8E7A-4939-A1DE-11DC831D54BF}" type="parTrans" cxnId="{CD2B778A-DBA3-49EB-A525-760595115FA5}">
      <dgm:prSet/>
      <dgm:spPr/>
      <dgm:t>
        <a:bodyPr/>
        <a:lstStyle/>
        <a:p>
          <a:endParaRPr lang="hr-HR" sz="800"/>
        </a:p>
      </dgm:t>
    </dgm:pt>
    <dgm:pt modelId="{D57A836F-B562-4EE7-AD97-8A882B012E9B}" type="sibTrans" cxnId="{CD2B778A-DBA3-49EB-A525-760595115FA5}">
      <dgm:prSet/>
      <dgm:spPr/>
      <dgm:t>
        <a:bodyPr/>
        <a:lstStyle/>
        <a:p>
          <a:endParaRPr lang="hr-HR" sz="800"/>
        </a:p>
      </dgm:t>
    </dgm:pt>
    <dgm:pt modelId="{28EDEC77-D2E8-4810-9006-ABCE2ECB3A33}">
      <dgm:prSet custT="1"/>
      <dgm:spPr/>
      <dgm:t>
        <a:bodyPr/>
        <a:lstStyle/>
        <a:p>
          <a:r>
            <a:rPr lang="hr-HR" sz="800" dirty="0" smtClean="0"/>
            <a:t>ZJZ „ANDRIJA ŠTAMPAR”</a:t>
          </a:r>
        </a:p>
      </dgm:t>
    </dgm:pt>
    <dgm:pt modelId="{E9251238-BBD7-4643-9D27-CDE82B858081}" type="parTrans" cxnId="{4FC1CD3C-485D-45B3-9DDE-B3093C19E19C}">
      <dgm:prSet/>
      <dgm:spPr/>
      <dgm:t>
        <a:bodyPr/>
        <a:lstStyle/>
        <a:p>
          <a:endParaRPr lang="hr-HR" sz="800"/>
        </a:p>
      </dgm:t>
    </dgm:pt>
    <dgm:pt modelId="{DBBBBE73-1C46-45BE-A9CE-CB938BD8BAF4}" type="sibTrans" cxnId="{4FC1CD3C-485D-45B3-9DDE-B3093C19E19C}">
      <dgm:prSet/>
      <dgm:spPr/>
      <dgm:t>
        <a:bodyPr/>
        <a:lstStyle/>
        <a:p>
          <a:endParaRPr lang="hr-HR" sz="800"/>
        </a:p>
      </dgm:t>
    </dgm:pt>
    <dgm:pt modelId="{55C1610C-9F2E-424A-8451-4E4963FF2AB0}">
      <dgm:prSet custT="1"/>
      <dgm:spPr/>
      <dgm:t>
        <a:bodyPr/>
        <a:lstStyle/>
        <a:p>
          <a:r>
            <a:rPr lang="hr-HR" sz="800" dirty="0" smtClean="0"/>
            <a:t>TEL/FAX/GSM/</a:t>
          </a:r>
          <a:r>
            <a:rPr lang="hr-HR" sz="800" dirty="0" err="1" smtClean="0"/>
            <a:t>INT</a:t>
          </a:r>
          <a:endParaRPr lang="hr-HR" sz="800" dirty="0"/>
        </a:p>
      </dgm:t>
    </dgm:pt>
    <dgm:pt modelId="{C73A5EF7-D501-456B-9E3F-B074CEF1ACD6}" type="parTrans" cxnId="{DC5A1552-DF5B-4B82-BCFA-80041BDE64A2}">
      <dgm:prSet/>
      <dgm:spPr/>
      <dgm:t>
        <a:bodyPr/>
        <a:lstStyle/>
        <a:p>
          <a:endParaRPr lang="hr-HR" sz="800"/>
        </a:p>
      </dgm:t>
    </dgm:pt>
    <dgm:pt modelId="{C40ED5CA-B3E8-49B1-9B0A-34CE29BCAD8F}" type="sibTrans" cxnId="{DC5A1552-DF5B-4B82-BCFA-80041BDE64A2}">
      <dgm:prSet/>
      <dgm:spPr/>
      <dgm:t>
        <a:bodyPr/>
        <a:lstStyle/>
        <a:p>
          <a:endParaRPr lang="hr-HR" sz="800"/>
        </a:p>
      </dgm:t>
    </dgm:pt>
    <dgm:pt modelId="{42567093-DBB2-4BD3-A74C-B8520F923CCB}">
      <dgm:prSet custT="1"/>
      <dgm:spPr/>
      <dgm:t>
        <a:bodyPr/>
        <a:lstStyle/>
        <a:p>
          <a:r>
            <a:rPr lang="hr-HR" sz="800" dirty="0" smtClean="0"/>
            <a:t>SATELITSKI TERMINAL</a:t>
          </a:r>
        </a:p>
      </dgm:t>
    </dgm:pt>
    <dgm:pt modelId="{947E88C0-704F-4F9D-99B0-487DFE34F889}" type="parTrans" cxnId="{3AA8C83D-DA76-4A8E-BF73-034CDE32F5D5}">
      <dgm:prSet/>
      <dgm:spPr/>
      <dgm:t>
        <a:bodyPr/>
        <a:lstStyle/>
        <a:p>
          <a:endParaRPr lang="hr-HR" sz="800"/>
        </a:p>
      </dgm:t>
    </dgm:pt>
    <dgm:pt modelId="{7C2B5911-0B23-4CD8-BC35-F5E1E9A61426}" type="sibTrans" cxnId="{3AA8C83D-DA76-4A8E-BF73-034CDE32F5D5}">
      <dgm:prSet/>
      <dgm:spPr/>
      <dgm:t>
        <a:bodyPr/>
        <a:lstStyle/>
        <a:p>
          <a:endParaRPr lang="hr-HR" sz="800"/>
        </a:p>
      </dgm:t>
    </dgm:pt>
    <dgm:pt modelId="{E71127A7-9782-4127-82DB-05246502CE94}">
      <dgm:prSet custT="1"/>
      <dgm:spPr/>
      <dgm:t>
        <a:bodyPr/>
        <a:lstStyle/>
        <a:p>
          <a:r>
            <a:rPr lang="hr-HR" sz="800" dirty="0" smtClean="0"/>
            <a:t>TEL/FAX/GSM/</a:t>
          </a:r>
          <a:r>
            <a:rPr lang="hr-HR" sz="800" dirty="0" err="1" smtClean="0"/>
            <a:t>INT</a:t>
          </a:r>
          <a:endParaRPr lang="hr-HR" sz="800" dirty="0" smtClean="0"/>
        </a:p>
      </dgm:t>
    </dgm:pt>
    <dgm:pt modelId="{89E5AEA4-09BB-4976-BE5D-4A4A47619B9A}" type="parTrans" cxnId="{34F628D5-2796-478A-9E01-D95C36FE83AE}">
      <dgm:prSet/>
      <dgm:spPr/>
      <dgm:t>
        <a:bodyPr/>
        <a:lstStyle/>
        <a:p>
          <a:endParaRPr lang="hr-HR" sz="800"/>
        </a:p>
      </dgm:t>
    </dgm:pt>
    <dgm:pt modelId="{459A1FFD-58A2-4B2D-9B13-E1BE764F2D54}" type="sibTrans" cxnId="{34F628D5-2796-478A-9E01-D95C36FE83AE}">
      <dgm:prSet/>
      <dgm:spPr/>
      <dgm:t>
        <a:bodyPr/>
        <a:lstStyle/>
        <a:p>
          <a:endParaRPr lang="hr-HR" sz="800"/>
        </a:p>
      </dgm:t>
    </dgm:pt>
    <dgm:pt modelId="{394ECC5A-8597-4854-A986-CDE6DAC8A3A1}">
      <dgm:prSet custT="1"/>
      <dgm:spPr/>
      <dgm:t>
        <a:bodyPr/>
        <a:lstStyle/>
        <a:p>
          <a:r>
            <a:rPr lang="hr-HR" sz="800" dirty="0" smtClean="0"/>
            <a:t>TEL/FAX/GSM/</a:t>
          </a:r>
          <a:r>
            <a:rPr lang="hr-HR" sz="800" dirty="0" err="1" smtClean="0"/>
            <a:t>INT</a:t>
          </a:r>
          <a:endParaRPr lang="hr-HR" sz="800" dirty="0" smtClean="0"/>
        </a:p>
      </dgm:t>
    </dgm:pt>
    <dgm:pt modelId="{E31F03BB-843A-485A-8849-9F3C4F4D2F1C}" type="parTrans" cxnId="{60D3533E-CEE3-494A-BF76-99A765EDD7D4}">
      <dgm:prSet/>
      <dgm:spPr/>
      <dgm:t>
        <a:bodyPr/>
        <a:lstStyle/>
        <a:p>
          <a:endParaRPr lang="hr-HR" sz="800"/>
        </a:p>
      </dgm:t>
    </dgm:pt>
    <dgm:pt modelId="{8B3C9801-D05D-4D45-BF6E-E5A51FED816B}" type="sibTrans" cxnId="{60D3533E-CEE3-494A-BF76-99A765EDD7D4}">
      <dgm:prSet/>
      <dgm:spPr/>
      <dgm:t>
        <a:bodyPr/>
        <a:lstStyle/>
        <a:p>
          <a:endParaRPr lang="hr-HR" sz="800"/>
        </a:p>
      </dgm:t>
    </dgm:pt>
    <dgm:pt modelId="{B60B2354-0251-4622-BDCE-BEDE0F1571B9}">
      <dgm:prSet custT="1"/>
      <dgm:spPr/>
      <dgm:t>
        <a:bodyPr/>
        <a:lstStyle/>
        <a:p>
          <a:r>
            <a:rPr lang="hr-HR" sz="800" dirty="0" smtClean="0"/>
            <a:t>TEL/FAX/GSM/</a:t>
          </a:r>
          <a:r>
            <a:rPr lang="hr-HR" sz="800" dirty="0" err="1" smtClean="0"/>
            <a:t>INT</a:t>
          </a:r>
          <a:endParaRPr lang="hr-HR" sz="800" dirty="0" smtClean="0"/>
        </a:p>
      </dgm:t>
    </dgm:pt>
    <dgm:pt modelId="{7EB28691-D352-45D3-940D-6496943E1A45}" type="parTrans" cxnId="{C2C4A8FF-AFD6-47B3-BF04-0D7865FD3407}">
      <dgm:prSet/>
      <dgm:spPr/>
      <dgm:t>
        <a:bodyPr/>
        <a:lstStyle/>
        <a:p>
          <a:endParaRPr lang="hr-HR" sz="800"/>
        </a:p>
      </dgm:t>
    </dgm:pt>
    <dgm:pt modelId="{C5184CFB-69BC-445C-8778-591E212FED39}" type="sibTrans" cxnId="{C2C4A8FF-AFD6-47B3-BF04-0D7865FD3407}">
      <dgm:prSet/>
      <dgm:spPr/>
      <dgm:t>
        <a:bodyPr/>
        <a:lstStyle/>
        <a:p>
          <a:endParaRPr lang="hr-HR" sz="800"/>
        </a:p>
      </dgm:t>
    </dgm:pt>
    <dgm:pt modelId="{49FB6F1D-FC69-41E6-B8B0-A8ED055DFE3A}">
      <dgm:prSet custT="1"/>
      <dgm:spPr/>
      <dgm:t>
        <a:bodyPr/>
        <a:lstStyle/>
        <a:p>
          <a:r>
            <a:rPr lang="hr-HR" sz="800" dirty="0" smtClean="0"/>
            <a:t>TEL/FAX/GSM/</a:t>
          </a:r>
          <a:r>
            <a:rPr lang="hr-HR" sz="800" dirty="0" err="1" smtClean="0"/>
            <a:t>INT</a:t>
          </a:r>
          <a:endParaRPr lang="hr-HR" sz="800" dirty="0" smtClean="0"/>
        </a:p>
      </dgm:t>
    </dgm:pt>
    <dgm:pt modelId="{95F8771D-29F7-4B22-BB16-37406EF57754}" type="parTrans" cxnId="{9D7F9612-1B3E-40F1-A6C9-5FB86FC8BA58}">
      <dgm:prSet/>
      <dgm:spPr/>
      <dgm:t>
        <a:bodyPr/>
        <a:lstStyle/>
        <a:p>
          <a:endParaRPr lang="hr-HR" sz="800"/>
        </a:p>
      </dgm:t>
    </dgm:pt>
    <dgm:pt modelId="{D8E8AF38-8C2D-45D3-BE18-DC9997CC489A}" type="sibTrans" cxnId="{9D7F9612-1B3E-40F1-A6C9-5FB86FC8BA58}">
      <dgm:prSet/>
      <dgm:spPr/>
      <dgm:t>
        <a:bodyPr/>
        <a:lstStyle/>
        <a:p>
          <a:endParaRPr lang="hr-HR" sz="800"/>
        </a:p>
      </dgm:t>
    </dgm:pt>
    <dgm:pt modelId="{878D5B6C-D26C-4072-859B-68F202C47994}">
      <dgm:prSet custT="1"/>
      <dgm:spPr/>
      <dgm:t>
        <a:bodyPr/>
        <a:lstStyle/>
        <a:p>
          <a:r>
            <a:rPr lang="hr-HR" sz="800" dirty="0" smtClean="0"/>
            <a:t>TEL/FAX/GSM/</a:t>
          </a:r>
          <a:r>
            <a:rPr lang="hr-HR" sz="800" dirty="0" err="1" smtClean="0"/>
            <a:t>INT</a:t>
          </a:r>
          <a:endParaRPr lang="hr-HR" sz="800" dirty="0" smtClean="0"/>
        </a:p>
      </dgm:t>
    </dgm:pt>
    <dgm:pt modelId="{673A9B69-7660-4B33-B4D3-C0225A0E1F26}" type="parTrans" cxnId="{385F6AB6-0019-40EF-8049-428884DEDA5C}">
      <dgm:prSet/>
      <dgm:spPr/>
      <dgm:t>
        <a:bodyPr/>
        <a:lstStyle/>
        <a:p>
          <a:endParaRPr lang="hr-HR" sz="800"/>
        </a:p>
      </dgm:t>
    </dgm:pt>
    <dgm:pt modelId="{C2E96039-A156-4798-B7F6-B20A0A7DEEEE}" type="sibTrans" cxnId="{385F6AB6-0019-40EF-8049-428884DEDA5C}">
      <dgm:prSet/>
      <dgm:spPr/>
      <dgm:t>
        <a:bodyPr/>
        <a:lstStyle/>
        <a:p>
          <a:endParaRPr lang="hr-HR" sz="800"/>
        </a:p>
      </dgm:t>
    </dgm:pt>
    <dgm:pt modelId="{599FD5F9-F9EB-4130-AAC3-779C0950B611}">
      <dgm:prSet custT="1"/>
      <dgm:spPr/>
      <dgm:t>
        <a:bodyPr/>
        <a:lstStyle/>
        <a:p>
          <a:r>
            <a:rPr lang="hr-HR" sz="800" smtClean="0"/>
            <a:t>VHF ANALOGNI</a:t>
          </a:r>
          <a:endParaRPr lang="hr-HR" sz="800" dirty="0" smtClean="0"/>
        </a:p>
      </dgm:t>
    </dgm:pt>
    <dgm:pt modelId="{4E910585-0154-4D4C-B4DD-0589500DDBB6}" type="parTrans" cxnId="{26AB3737-FC53-483B-A0F3-2557C0982883}">
      <dgm:prSet/>
      <dgm:spPr/>
      <dgm:t>
        <a:bodyPr/>
        <a:lstStyle/>
        <a:p>
          <a:endParaRPr lang="hr-HR" sz="800"/>
        </a:p>
      </dgm:t>
    </dgm:pt>
    <dgm:pt modelId="{BA9DB412-276E-40EA-9B33-16E8F7E854BE}" type="sibTrans" cxnId="{26AB3737-FC53-483B-A0F3-2557C0982883}">
      <dgm:prSet/>
      <dgm:spPr/>
      <dgm:t>
        <a:bodyPr/>
        <a:lstStyle/>
        <a:p>
          <a:endParaRPr lang="hr-HR" sz="800"/>
        </a:p>
      </dgm:t>
    </dgm:pt>
    <dgm:pt modelId="{872CB542-12CF-4A3F-8A22-5FD323408A9F}">
      <dgm:prSet custT="1"/>
      <dgm:spPr/>
      <dgm:t>
        <a:bodyPr/>
        <a:lstStyle/>
        <a:p>
          <a:r>
            <a:rPr lang="hr-HR" sz="800" smtClean="0"/>
            <a:t>VHF ANALOGNI</a:t>
          </a:r>
          <a:endParaRPr lang="hr-HR" sz="800" dirty="0" smtClean="0"/>
        </a:p>
      </dgm:t>
    </dgm:pt>
    <dgm:pt modelId="{1D92E012-3436-44AF-B648-CB61F75ECBAB}" type="parTrans" cxnId="{7E1DCA51-349D-4551-B77D-96E9A22050D2}">
      <dgm:prSet/>
      <dgm:spPr/>
      <dgm:t>
        <a:bodyPr/>
        <a:lstStyle/>
        <a:p>
          <a:endParaRPr lang="hr-HR" sz="800"/>
        </a:p>
      </dgm:t>
    </dgm:pt>
    <dgm:pt modelId="{CF6F0DF4-EBB8-4B34-9B55-31B93356D241}" type="sibTrans" cxnId="{7E1DCA51-349D-4551-B77D-96E9A22050D2}">
      <dgm:prSet/>
      <dgm:spPr/>
      <dgm:t>
        <a:bodyPr/>
        <a:lstStyle/>
        <a:p>
          <a:endParaRPr lang="hr-HR" sz="800"/>
        </a:p>
      </dgm:t>
    </dgm:pt>
    <dgm:pt modelId="{A0FA48BF-512D-4116-9BF0-AD43FE85D4C2}">
      <dgm:prSet custT="1"/>
      <dgm:spPr/>
      <dgm:t>
        <a:bodyPr/>
        <a:lstStyle/>
        <a:p>
          <a:r>
            <a:rPr lang="hr-HR" sz="800" smtClean="0"/>
            <a:t>VHF ANALOGNI</a:t>
          </a:r>
          <a:endParaRPr lang="hr-HR" sz="800" dirty="0" smtClean="0"/>
        </a:p>
      </dgm:t>
    </dgm:pt>
    <dgm:pt modelId="{1CEB6704-29B3-4FF8-86EE-37C0BFA3F442}" type="parTrans" cxnId="{1305F59A-A9FA-43F1-86D0-D102023B8531}">
      <dgm:prSet/>
      <dgm:spPr/>
      <dgm:t>
        <a:bodyPr/>
        <a:lstStyle/>
        <a:p>
          <a:endParaRPr lang="hr-HR" sz="800"/>
        </a:p>
      </dgm:t>
    </dgm:pt>
    <dgm:pt modelId="{553D8537-C998-4E72-B6FB-E087CABD96C4}" type="sibTrans" cxnId="{1305F59A-A9FA-43F1-86D0-D102023B8531}">
      <dgm:prSet/>
      <dgm:spPr/>
      <dgm:t>
        <a:bodyPr/>
        <a:lstStyle/>
        <a:p>
          <a:endParaRPr lang="hr-HR" sz="800"/>
        </a:p>
      </dgm:t>
    </dgm:pt>
    <dgm:pt modelId="{043F777C-E745-40BD-BDA7-7AD3BBF622A2}">
      <dgm:prSet custT="1"/>
      <dgm:spPr>
        <a:noFill/>
      </dgm:spPr>
      <dgm:t>
        <a:bodyPr/>
        <a:lstStyle/>
        <a:p>
          <a:endParaRPr lang="hr-HR" sz="800" dirty="0" smtClean="0"/>
        </a:p>
      </dgm:t>
    </dgm:pt>
    <dgm:pt modelId="{1CD79959-701F-47B0-B696-61994853EF69}" type="parTrans" cxnId="{C173CEDE-E2D4-409A-AB94-B002D792B273}">
      <dgm:prSet/>
      <dgm:spPr>
        <a:noFill/>
        <a:ln>
          <a:noFill/>
        </a:ln>
      </dgm:spPr>
      <dgm:t>
        <a:bodyPr/>
        <a:lstStyle/>
        <a:p>
          <a:endParaRPr lang="hr-HR" sz="800"/>
        </a:p>
      </dgm:t>
    </dgm:pt>
    <dgm:pt modelId="{00E19922-C117-42D1-B834-5C9975D42536}" type="sibTrans" cxnId="{C173CEDE-E2D4-409A-AB94-B002D792B273}">
      <dgm:prSet/>
      <dgm:spPr/>
      <dgm:t>
        <a:bodyPr/>
        <a:lstStyle/>
        <a:p>
          <a:endParaRPr lang="hr-HR" sz="800"/>
        </a:p>
      </dgm:t>
    </dgm:pt>
    <dgm:pt modelId="{479FBACE-EDD1-470E-8C7B-4AE9682988AF}">
      <dgm:prSet custT="1"/>
      <dgm:spPr/>
      <dgm:t>
        <a:bodyPr/>
        <a:lstStyle/>
        <a:p>
          <a:r>
            <a:rPr lang="hr-HR" sz="800" smtClean="0"/>
            <a:t>HF (KRATKI VAL)</a:t>
          </a:r>
          <a:endParaRPr lang="hr-HR" sz="800" dirty="0" smtClean="0"/>
        </a:p>
      </dgm:t>
    </dgm:pt>
    <dgm:pt modelId="{4A8BA057-3E0A-45C7-9624-3E92973127C9}" type="parTrans" cxnId="{6929A7D7-113B-4F26-99DF-724EA1CD917E}">
      <dgm:prSet/>
      <dgm:spPr/>
      <dgm:t>
        <a:bodyPr/>
        <a:lstStyle/>
        <a:p>
          <a:endParaRPr lang="hr-HR" sz="800"/>
        </a:p>
      </dgm:t>
    </dgm:pt>
    <dgm:pt modelId="{C351E110-E8CE-4AEF-ADE3-B52DA3EDD182}" type="sibTrans" cxnId="{6929A7D7-113B-4F26-99DF-724EA1CD917E}">
      <dgm:prSet/>
      <dgm:spPr/>
      <dgm:t>
        <a:bodyPr/>
        <a:lstStyle/>
        <a:p>
          <a:endParaRPr lang="hr-HR" sz="800"/>
        </a:p>
      </dgm:t>
    </dgm:pt>
    <dgm:pt modelId="{067D5D6F-229E-4B15-95A6-2E0489099264}">
      <dgm:prSet custT="1"/>
      <dgm:spPr/>
      <dgm:t>
        <a:bodyPr/>
        <a:lstStyle/>
        <a:p>
          <a:r>
            <a:rPr lang="hr-HR" sz="800" smtClean="0"/>
            <a:t>HF (KRATKI VAL)</a:t>
          </a:r>
          <a:endParaRPr lang="hr-HR" sz="800" dirty="0" smtClean="0"/>
        </a:p>
      </dgm:t>
    </dgm:pt>
    <dgm:pt modelId="{D848A457-D567-4B53-B29E-1F0D0BDFEF00}" type="parTrans" cxnId="{816D64C5-0FC4-4FBB-9724-C9627A3CD388}">
      <dgm:prSet/>
      <dgm:spPr/>
      <dgm:t>
        <a:bodyPr/>
        <a:lstStyle/>
        <a:p>
          <a:endParaRPr lang="hr-HR" sz="800"/>
        </a:p>
      </dgm:t>
    </dgm:pt>
    <dgm:pt modelId="{D3852BC5-82B8-4CFD-9F5E-179D968C3BE7}" type="sibTrans" cxnId="{816D64C5-0FC4-4FBB-9724-C9627A3CD388}">
      <dgm:prSet/>
      <dgm:spPr/>
      <dgm:t>
        <a:bodyPr/>
        <a:lstStyle/>
        <a:p>
          <a:endParaRPr lang="hr-HR" sz="800"/>
        </a:p>
      </dgm:t>
    </dgm:pt>
    <dgm:pt modelId="{4C8685CB-8BBD-449F-AEBD-46CC6D5946C8}">
      <dgm:prSet custT="1"/>
      <dgm:spPr>
        <a:noFill/>
      </dgm:spPr>
      <dgm:t>
        <a:bodyPr/>
        <a:lstStyle/>
        <a:p>
          <a:endParaRPr lang="hr-HR" sz="800" dirty="0" smtClean="0"/>
        </a:p>
      </dgm:t>
    </dgm:pt>
    <dgm:pt modelId="{8D6BC08A-70F9-45DC-87F4-B4F8F24EBE48}" type="parTrans" cxnId="{32D4B1EC-8190-4C7C-8694-42611F92F8BA}">
      <dgm:prSet/>
      <dgm:spPr>
        <a:ln>
          <a:noFill/>
        </a:ln>
      </dgm:spPr>
      <dgm:t>
        <a:bodyPr/>
        <a:lstStyle/>
        <a:p>
          <a:endParaRPr lang="hr-HR" sz="800"/>
        </a:p>
      </dgm:t>
    </dgm:pt>
    <dgm:pt modelId="{65AF9848-4DE3-4169-A97A-0BA544E2F672}" type="sibTrans" cxnId="{32D4B1EC-8190-4C7C-8694-42611F92F8BA}">
      <dgm:prSet/>
      <dgm:spPr/>
      <dgm:t>
        <a:bodyPr/>
        <a:lstStyle/>
        <a:p>
          <a:endParaRPr lang="hr-HR" sz="800"/>
        </a:p>
      </dgm:t>
    </dgm:pt>
    <dgm:pt modelId="{74425016-1BBD-42CF-B064-BBC3E0444B5B}" type="pres">
      <dgm:prSet presAssocID="{E3113DBC-4924-4A0A-B58B-D2F5888DF7B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B370178A-42AE-4757-9525-C686A212BFFA}" type="pres">
      <dgm:prSet presAssocID="{2D56C1B9-48B8-4C64-BAD0-48C9CBE920A5}" presName="hierRoot1" presStyleCnt="0">
        <dgm:presLayoutVars>
          <dgm:hierBranch val="r"/>
        </dgm:presLayoutVars>
      </dgm:prSet>
      <dgm:spPr/>
    </dgm:pt>
    <dgm:pt modelId="{84336E43-D6BA-460F-ABCB-E8A744EDBC43}" type="pres">
      <dgm:prSet presAssocID="{2D56C1B9-48B8-4C64-BAD0-48C9CBE920A5}" presName="rootComposite1" presStyleCnt="0"/>
      <dgm:spPr/>
    </dgm:pt>
    <dgm:pt modelId="{82225883-B053-423C-9D85-D78147E12025}" type="pres">
      <dgm:prSet presAssocID="{2D56C1B9-48B8-4C64-BAD0-48C9CBE920A5}" presName="rootText1" presStyleLbl="node0" presStyleIdx="0" presStyleCnt="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E85120A-AF6B-4EBC-B367-4465966D9577}" type="pres">
      <dgm:prSet presAssocID="{2D56C1B9-48B8-4C64-BAD0-48C9CBE920A5}" presName="rootConnector1" presStyleLbl="node1" presStyleIdx="0" presStyleCnt="0"/>
      <dgm:spPr/>
      <dgm:t>
        <a:bodyPr/>
        <a:lstStyle/>
        <a:p>
          <a:endParaRPr lang="hr-HR"/>
        </a:p>
      </dgm:t>
    </dgm:pt>
    <dgm:pt modelId="{9A24F716-E6E4-4471-A1B6-EC1C699C7037}" type="pres">
      <dgm:prSet presAssocID="{2D56C1B9-48B8-4C64-BAD0-48C9CBE920A5}" presName="hierChild2" presStyleCnt="0"/>
      <dgm:spPr/>
    </dgm:pt>
    <dgm:pt modelId="{01643DE3-C13B-40BA-A112-35DE0BAC7D65}" type="pres">
      <dgm:prSet presAssocID="{89E5AEA4-09BB-4976-BE5D-4A4A47619B9A}" presName="Name50" presStyleLbl="parChTrans1D2" presStyleIdx="0" presStyleCnt="23"/>
      <dgm:spPr/>
      <dgm:t>
        <a:bodyPr/>
        <a:lstStyle/>
        <a:p>
          <a:endParaRPr lang="hr-HR"/>
        </a:p>
      </dgm:t>
    </dgm:pt>
    <dgm:pt modelId="{EB4ED959-32E5-47D0-B7BD-0B87BBF5CBA8}" type="pres">
      <dgm:prSet presAssocID="{E71127A7-9782-4127-82DB-05246502CE94}" presName="hierRoot2" presStyleCnt="0">
        <dgm:presLayoutVars>
          <dgm:hierBranch val="init"/>
        </dgm:presLayoutVars>
      </dgm:prSet>
      <dgm:spPr/>
    </dgm:pt>
    <dgm:pt modelId="{101299DB-D290-49DD-A87A-E4602CD59990}" type="pres">
      <dgm:prSet presAssocID="{E71127A7-9782-4127-82DB-05246502CE94}" presName="rootComposite" presStyleCnt="0"/>
      <dgm:spPr/>
    </dgm:pt>
    <dgm:pt modelId="{88D80E41-FD09-4662-B00E-3E7FA20CAB41}" type="pres">
      <dgm:prSet presAssocID="{E71127A7-9782-4127-82DB-05246502CE94}" presName="rootText" presStyleLbl="node2" presStyleIdx="0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7890BB5-3DB8-42FA-A34C-5F2E8249970D}" type="pres">
      <dgm:prSet presAssocID="{E71127A7-9782-4127-82DB-05246502CE94}" presName="rootConnector" presStyleLbl="node2" presStyleIdx="0" presStyleCnt="23"/>
      <dgm:spPr/>
      <dgm:t>
        <a:bodyPr/>
        <a:lstStyle/>
        <a:p>
          <a:endParaRPr lang="hr-HR"/>
        </a:p>
      </dgm:t>
    </dgm:pt>
    <dgm:pt modelId="{0E864E39-45E4-4F63-967E-C4FD88B71249}" type="pres">
      <dgm:prSet presAssocID="{E71127A7-9782-4127-82DB-05246502CE94}" presName="hierChild4" presStyleCnt="0"/>
      <dgm:spPr/>
    </dgm:pt>
    <dgm:pt modelId="{26139A46-7804-40DB-BFBA-4F78912E0C93}" type="pres">
      <dgm:prSet presAssocID="{E71127A7-9782-4127-82DB-05246502CE94}" presName="hierChild5" presStyleCnt="0"/>
      <dgm:spPr/>
    </dgm:pt>
    <dgm:pt modelId="{A4B5D451-5B95-49DB-AC8C-2167650AA6A9}" type="pres">
      <dgm:prSet presAssocID="{44C310BE-664B-44E4-930F-7BF1D580DED2}" presName="Name50" presStyleLbl="parChTrans1D2" presStyleIdx="1" presStyleCnt="23"/>
      <dgm:spPr/>
      <dgm:t>
        <a:bodyPr/>
        <a:lstStyle/>
        <a:p>
          <a:endParaRPr lang="hr-HR"/>
        </a:p>
      </dgm:t>
    </dgm:pt>
    <dgm:pt modelId="{D1934594-7CAE-4264-9829-BFF30C4D0A39}" type="pres">
      <dgm:prSet presAssocID="{50E696EC-05DB-4A7E-973C-7D8382335F86}" presName="hierRoot2" presStyleCnt="0">
        <dgm:presLayoutVars>
          <dgm:hierBranch val="init"/>
        </dgm:presLayoutVars>
      </dgm:prSet>
      <dgm:spPr/>
    </dgm:pt>
    <dgm:pt modelId="{47E896F2-47E1-4DA1-A482-441B1A41D48F}" type="pres">
      <dgm:prSet presAssocID="{50E696EC-05DB-4A7E-973C-7D8382335F86}" presName="rootComposite" presStyleCnt="0"/>
      <dgm:spPr/>
    </dgm:pt>
    <dgm:pt modelId="{8F9B0561-4DCD-4FF1-87A9-BC6A857C8895}" type="pres">
      <dgm:prSet presAssocID="{50E696EC-05DB-4A7E-973C-7D8382335F86}" presName="rootText" presStyleLbl="node2" presStyleIdx="1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6488E0B-209F-4407-9E0F-F11D5F003550}" type="pres">
      <dgm:prSet presAssocID="{50E696EC-05DB-4A7E-973C-7D8382335F86}" presName="rootConnector" presStyleLbl="node2" presStyleIdx="1" presStyleCnt="23"/>
      <dgm:spPr/>
      <dgm:t>
        <a:bodyPr/>
        <a:lstStyle/>
        <a:p>
          <a:endParaRPr lang="hr-HR"/>
        </a:p>
      </dgm:t>
    </dgm:pt>
    <dgm:pt modelId="{26ADFC19-3002-4670-BAB0-D1A7ECAA6EE3}" type="pres">
      <dgm:prSet presAssocID="{50E696EC-05DB-4A7E-973C-7D8382335F86}" presName="hierChild4" presStyleCnt="0"/>
      <dgm:spPr/>
    </dgm:pt>
    <dgm:pt modelId="{51F2CCB4-AB4D-4226-95B8-BBE15081C1D9}" type="pres">
      <dgm:prSet presAssocID="{50E696EC-05DB-4A7E-973C-7D8382335F86}" presName="hierChild5" presStyleCnt="0"/>
      <dgm:spPr/>
    </dgm:pt>
    <dgm:pt modelId="{B2DEA678-1DB9-400C-91CA-AA126A73915E}" type="pres">
      <dgm:prSet presAssocID="{4E910585-0154-4D4C-B4DD-0589500DDBB6}" presName="Name50" presStyleLbl="parChTrans1D2" presStyleIdx="2" presStyleCnt="23"/>
      <dgm:spPr/>
      <dgm:t>
        <a:bodyPr/>
        <a:lstStyle/>
        <a:p>
          <a:endParaRPr lang="hr-HR"/>
        </a:p>
      </dgm:t>
    </dgm:pt>
    <dgm:pt modelId="{9C8C271C-485B-4522-8FC1-EF53DE0DED64}" type="pres">
      <dgm:prSet presAssocID="{599FD5F9-F9EB-4130-AAC3-779C0950B611}" presName="hierRoot2" presStyleCnt="0">
        <dgm:presLayoutVars>
          <dgm:hierBranch val="init"/>
        </dgm:presLayoutVars>
      </dgm:prSet>
      <dgm:spPr/>
    </dgm:pt>
    <dgm:pt modelId="{11AABA99-95BA-46DF-B365-6D3D21B27A21}" type="pres">
      <dgm:prSet presAssocID="{599FD5F9-F9EB-4130-AAC3-779C0950B611}" presName="rootComposite" presStyleCnt="0"/>
      <dgm:spPr/>
    </dgm:pt>
    <dgm:pt modelId="{E2C9A7DC-4196-494B-B6D2-0CC20456FB7C}" type="pres">
      <dgm:prSet presAssocID="{599FD5F9-F9EB-4130-AAC3-779C0950B611}" presName="rootText" presStyleLbl="node2" presStyleIdx="2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17715A90-DDB9-45D5-9674-09B6E1805E5F}" type="pres">
      <dgm:prSet presAssocID="{599FD5F9-F9EB-4130-AAC3-779C0950B611}" presName="rootConnector" presStyleLbl="node2" presStyleIdx="2" presStyleCnt="23"/>
      <dgm:spPr/>
      <dgm:t>
        <a:bodyPr/>
        <a:lstStyle/>
        <a:p>
          <a:endParaRPr lang="hr-HR"/>
        </a:p>
      </dgm:t>
    </dgm:pt>
    <dgm:pt modelId="{23421BFA-46CA-41D3-A5AF-25C05262E433}" type="pres">
      <dgm:prSet presAssocID="{599FD5F9-F9EB-4130-AAC3-779C0950B611}" presName="hierChild4" presStyleCnt="0"/>
      <dgm:spPr/>
    </dgm:pt>
    <dgm:pt modelId="{8B0A2C28-F139-4615-91F4-1CF8F4BDD182}" type="pres">
      <dgm:prSet presAssocID="{599FD5F9-F9EB-4130-AAC3-779C0950B611}" presName="hierChild5" presStyleCnt="0"/>
      <dgm:spPr/>
    </dgm:pt>
    <dgm:pt modelId="{801608B6-277E-450E-AA98-D8CDDD23420C}" type="pres">
      <dgm:prSet presAssocID="{947E88C0-704F-4F9D-99B0-487DFE34F889}" presName="Name50" presStyleLbl="parChTrans1D2" presStyleIdx="3" presStyleCnt="23"/>
      <dgm:spPr/>
      <dgm:t>
        <a:bodyPr/>
        <a:lstStyle/>
        <a:p>
          <a:endParaRPr lang="hr-HR"/>
        </a:p>
      </dgm:t>
    </dgm:pt>
    <dgm:pt modelId="{AA9334D4-5143-4B90-B26B-B4787DC6BAC8}" type="pres">
      <dgm:prSet presAssocID="{42567093-DBB2-4BD3-A74C-B8520F923CCB}" presName="hierRoot2" presStyleCnt="0">
        <dgm:presLayoutVars>
          <dgm:hierBranch val="init"/>
        </dgm:presLayoutVars>
      </dgm:prSet>
      <dgm:spPr/>
    </dgm:pt>
    <dgm:pt modelId="{A331E531-0591-49D4-B7EF-9494412C0D08}" type="pres">
      <dgm:prSet presAssocID="{42567093-DBB2-4BD3-A74C-B8520F923CCB}" presName="rootComposite" presStyleCnt="0"/>
      <dgm:spPr/>
    </dgm:pt>
    <dgm:pt modelId="{8EF9504C-B661-4B43-9811-ED06AB464C87}" type="pres">
      <dgm:prSet presAssocID="{42567093-DBB2-4BD3-A74C-B8520F923CCB}" presName="rootText" presStyleLbl="node2" presStyleIdx="3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AF202C7-C996-4A2B-94B5-FEDFCFB79D30}" type="pres">
      <dgm:prSet presAssocID="{42567093-DBB2-4BD3-A74C-B8520F923CCB}" presName="rootConnector" presStyleLbl="node2" presStyleIdx="3" presStyleCnt="23"/>
      <dgm:spPr/>
      <dgm:t>
        <a:bodyPr/>
        <a:lstStyle/>
        <a:p>
          <a:endParaRPr lang="hr-HR"/>
        </a:p>
      </dgm:t>
    </dgm:pt>
    <dgm:pt modelId="{41FBE276-3B95-467B-B4F4-50A34AAAAD53}" type="pres">
      <dgm:prSet presAssocID="{42567093-DBB2-4BD3-A74C-B8520F923CCB}" presName="hierChild4" presStyleCnt="0"/>
      <dgm:spPr/>
    </dgm:pt>
    <dgm:pt modelId="{97D150AC-FC4D-497C-BE69-E36C43390E53}" type="pres">
      <dgm:prSet presAssocID="{42567093-DBB2-4BD3-A74C-B8520F923CCB}" presName="hierChild5" presStyleCnt="0"/>
      <dgm:spPr/>
    </dgm:pt>
    <dgm:pt modelId="{102E627D-1373-4CB7-9C76-A45682A243B8}" type="pres">
      <dgm:prSet presAssocID="{4A8BA057-3E0A-45C7-9624-3E92973127C9}" presName="Name50" presStyleLbl="parChTrans1D2" presStyleIdx="4" presStyleCnt="23"/>
      <dgm:spPr/>
      <dgm:t>
        <a:bodyPr/>
        <a:lstStyle/>
        <a:p>
          <a:endParaRPr lang="hr-HR"/>
        </a:p>
      </dgm:t>
    </dgm:pt>
    <dgm:pt modelId="{57178008-41A0-4B73-B531-BEF621A77A24}" type="pres">
      <dgm:prSet presAssocID="{479FBACE-EDD1-470E-8C7B-4AE9682988AF}" presName="hierRoot2" presStyleCnt="0">
        <dgm:presLayoutVars>
          <dgm:hierBranch val="init"/>
        </dgm:presLayoutVars>
      </dgm:prSet>
      <dgm:spPr/>
    </dgm:pt>
    <dgm:pt modelId="{FA1BE3CC-BADE-45A2-8A9C-4EB7DA85FE5D}" type="pres">
      <dgm:prSet presAssocID="{479FBACE-EDD1-470E-8C7B-4AE9682988AF}" presName="rootComposite" presStyleCnt="0"/>
      <dgm:spPr/>
    </dgm:pt>
    <dgm:pt modelId="{AE93FA65-AB74-40A1-85B4-92E995B6B87A}" type="pres">
      <dgm:prSet presAssocID="{479FBACE-EDD1-470E-8C7B-4AE9682988AF}" presName="rootText" presStyleLbl="node2" presStyleIdx="4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75EB1F24-489E-47FC-966A-3C46C05FE464}" type="pres">
      <dgm:prSet presAssocID="{479FBACE-EDD1-470E-8C7B-4AE9682988AF}" presName="rootConnector" presStyleLbl="node2" presStyleIdx="4" presStyleCnt="23"/>
      <dgm:spPr/>
      <dgm:t>
        <a:bodyPr/>
        <a:lstStyle/>
        <a:p>
          <a:endParaRPr lang="hr-HR"/>
        </a:p>
      </dgm:t>
    </dgm:pt>
    <dgm:pt modelId="{A83AE05D-649B-4C2D-8874-EBC439DEE863}" type="pres">
      <dgm:prSet presAssocID="{479FBACE-EDD1-470E-8C7B-4AE9682988AF}" presName="hierChild4" presStyleCnt="0"/>
      <dgm:spPr/>
    </dgm:pt>
    <dgm:pt modelId="{BA53A5ED-F8CD-471B-A77E-CED3D7CD6E44}" type="pres">
      <dgm:prSet presAssocID="{479FBACE-EDD1-470E-8C7B-4AE9682988AF}" presName="hierChild5" presStyleCnt="0"/>
      <dgm:spPr/>
    </dgm:pt>
    <dgm:pt modelId="{F13001B6-028B-4473-A92B-CEB40BEC895D}" type="pres">
      <dgm:prSet presAssocID="{2D56C1B9-48B8-4C64-BAD0-48C9CBE920A5}" presName="hierChild3" presStyleCnt="0"/>
      <dgm:spPr/>
    </dgm:pt>
    <dgm:pt modelId="{602650B7-D8CC-46B3-99C2-4CFCA0475156}" type="pres">
      <dgm:prSet presAssocID="{5E580D1E-CA4D-462D-A66B-1DFD2F8FBFB2}" presName="hierRoot1" presStyleCnt="0">
        <dgm:presLayoutVars>
          <dgm:hierBranch val="r"/>
        </dgm:presLayoutVars>
      </dgm:prSet>
      <dgm:spPr/>
    </dgm:pt>
    <dgm:pt modelId="{3FDE94C9-95F3-4714-882D-E3F4BAD8A6AA}" type="pres">
      <dgm:prSet presAssocID="{5E580D1E-CA4D-462D-A66B-1DFD2F8FBFB2}" presName="rootComposite1" presStyleCnt="0"/>
      <dgm:spPr/>
    </dgm:pt>
    <dgm:pt modelId="{E2642201-EC39-4AB5-AA4B-6D550443D526}" type="pres">
      <dgm:prSet presAssocID="{5E580D1E-CA4D-462D-A66B-1DFD2F8FBFB2}" presName="rootText1" presStyleLbl="node0" presStyleIdx="1" presStyleCnt="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FA59D2D-9968-4B08-978A-B254F4881C31}" type="pres">
      <dgm:prSet presAssocID="{5E580D1E-CA4D-462D-A66B-1DFD2F8FBFB2}" presName="rootConnector1" presStyleLbl="node1" presStyleIdx="0" presStyleCnt="0"/>
      <dgm:spPr/>
      <dgm:t>
        <a:bodyPr/>
        <a:lstStyle/>
        <a:p>
          <a:endParaRPr lang="hr-HR"/>
        </a:p>
      </dgm:t>
    </dgm:pt>
    <dgm:pt modelId="{E4758047-CCB7-4452-B40A-633CABCB8232}" type="pres">
      <dgm:prSet presAssocID="{5E580D1E-CA4D-462D-A66B-1DFD2F8FBFB2}" presName="hierChild2" presStyleCnt="0"/>
      <dgm:spPr/>
    </dgm:pt>
    <dgm:pt modelId="{F088B888-A550-4754-BC0E-070FAC0CA447}" type="pres">
      <dgm:prSet presAssocID="{E31F03BB-843A-485A-8849-9F3C4F4D2F1C}" presName="Name50" presStyleLbl="parChTrans1D2" presStyleIdx="5" presStyleCnt="23"/>
      <dgm:spPr/>
      <dgm:t>
        <a:bodyPr/>
        <a:lstStyle/>
        <a:p>
          <a:endParaRPr lang="hr-HR"/>
        </a:p>
      </dgm:t>
    </dgm:pt>
    <dgm:pt modelId="{871F2FCE-B1F5-4F3D-93AE-C2724A568BAC}" type="pres">
      <dgm:prSet presAssocID="{394ECC5A-8597-4854-A986-CDE6DAC8A3A1}" presName="hierRoot2" presStyleCnt="0">
        <dgm:presLayoutVars>
          <dgm:hierBranch val="init"/>
        </dgm:presLayoutVars>
      </dgm:prSet>
      <dgm:spPr/>
    </dgm:pt>
    <dgm:pt modelId="{2308DFFD-B24A-40A2-A2F6-677A60AE80B6}" type="pres">
      <dgm:prSet presAssocID="{394ECC5A-8597-4854-A986-CDE6DAC8A3A1}" presName="rootComposite" presStyleCnt="0"/>
      <dgm:spPr/>
    </dgm:pt>
    <dgm:pt modelId="{262F11A1-6A84-4007-A590-F795B170E0E6}" type="pres">
      <dgm:prSet presAssocID="{394ECC5A-8597-4854-A986-CDE6DAC8A3A1}" presName="rootText" presStyleLbl="node2" presStyleIdx="5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DD698EF2-091A-4605-9F03-964E496B7C51}" type="pres">
      <dgm:prSet presAssocID="{394ECC5A-8597-4854-A986-CDE6DAC8A3A1}" presName="rootConnector" presStyleLbl="node2" presStyleIdx="5" presStyleCnt="23"/>
      <dgm:spPr/>
      <dgm:t>
        <a:bodyPr/>
        <a:lstStyle/>
        <a:p>
          <a:endParaRPr lang="hr-HR"/>
        </a:p>
      </dgm:t>
    </dgm:pt>
    <dgm:pt modelId="{6E643437-9641-45F5-892B-3FB007ED3444}" type="pres">
      <dgm:prSet presAssocID="{394ECC5A-8597-4854-A986-CDE6DAC8A3A1}" presName="hierChild4" presStyleCnt="0"/>
      <dgm:spPr/>
    </dgm:pt>
    <dgm:pt modelId="{5CED4D3B-A178-4CAB-8659-D783284D6B8D}" type="pres">
      <dgm:prSet presAssocID="{394ECC5A-8597-4854-A986-CDE6DAC8A3A1}" presName="hierChild5" presStyleCnt="0"/>
      <dgm:spPr/>
    </dgm:pt>
    <dgm:pt modelId="{E9C7815F-F70B-44BC-9B64-0B8AC4ADC72E}" type="pres">
      <dgm:prSet presAssocID="{97BB93BE-858D-4C8C-86E2-1089DC4A78C1}" presName="Name50" presStyleLbl="parChTrans1D2" presStyleIdx="6" presStyleCnt="23"/>
      <dgm:spPr/>
      <dgm:t>
        <a:bodyPr/>
        <a:lstStyle/>
        <a:p>
          <a:endParaRPr lang="hr-HR"/>
        </a:p>
      </dgm:t>
    </dgm:pt>
    <dgm:pt modelId="{69AC8958-FC9E-46E5-990A-E9A189A9599F}" type="pres">
      <dgm:prSet presAssocID="{6C1ED3CF-6FE0-44F3-AD30-9679E4871AAD}" presName="hierRoot2" presStyleCnt="0">
        <dgm:presLayoutVars>
          <dgm:hierBranch val="init"/>
        </dgm:presLayoutVars>
      </dgm:prSet>
      <dgm:spPr/>
    </dgm:pt>
    <dgm:pt modelId="{0C769B60-EBFC-4F69-ABB3-A91DA262830A}" type="pres">
      <dgm:prSet presAssocID="{6C1ED3CF-6FE0-44F3-AD30-9679E4871AAD}" presName="rootComposite" presStyleCnt="0"/>
      <dgm:spPr/>
    </dgm:pt>
    <dgm:pt modelId="{110E09AA-2287-418C-AC14-C533092A62C5}" type="pres">
      <dgm:prSet presAssocID="{6C1ED3CF-6FE0-44F3-AD30-9679E4871AAD}" presName="rootText" presStyleLbl="node2" presStyleIdx="6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D3DC744-5BBD-4258-9A2C-BFB0EC0A0772}" type="pres">
      <dgm:prSet presAssocID="{6C1ED3CF-6FE0-44F3-AD30-9679E4871AAD}" presName="rootConnector" presStyleLbl="node2" presStyleIdx="6" presStyleCnt="23"/>
      <dgm:spPr/>
      <dgm:t>
        <a:bodyPr/>
        <a:lstStyle/>
        <a:p>
          <a:endParaRPr lang="hr-HR"/>
        </a:p>
      </dgm:t>
    </dgm:pt>
    <dgm:pt modelId="{682EFEA6-70F3-49C1-936F-6D6C2406DF81}" type="pres">
      <dgm:prSet presAssocID="{6C1ED3CF-6FE0-44F3-AD30-9679E4871AAD}" presName="hierChild4" presStyleCnt="0"/>
      <dgm:spPr/>
    </dgm:pt>
    <dgm:pt modelId="{0FE0505D-6584-454F-AB38-633DD6F5BBB0}" type="pres">
      <dgm:prSet presAssocID="{6C1ED3CF-6FE0-44F3-AD30-9679E4871AAD}" presName="hierChild5" presStyleCnt="0"/>
      <dgm:spPr/>
    </dgm:pt>
    <dgm:pt modelId="{241530A9-212E-4F56-A14B-D971BDA09349}" type="pres">
      <dgm:prSet presAssocID="{1D92E012-3436-44AF-B648-CB61F75ECBAB}" presName="Name50" presStyleLbl="parChTrans1D2" presStyleIdx="7" presStyleCnt="23"/>
      <dgm:spPr/>
      <dgm:t>
        <a:bodyPr/>
        <a:lstStyle/>
        <a:p>
          <a:endParaRPr lang="hr-HR"/>
        </a:p>
      </dgm:t>
    </dgm:pt>
    <dgm:pt modelId="{57C8EEF5-6DCC-470F-A88C-5474E7F6D764}" type="pres">
      <dgm:prSet presAssocID="{872CB542-12CF-4A3F-8A22-5FD323408A9F}" presName="hierRoot2" presStyleCnt="0">
        <dgm:presLayoutVars>
          <dgm:hierBranch val="init"/>
        </dgm:presLayoutVars>
      </dgm:prSet>
      <dgm:spPr/>
    </dgm:pt>
    <dgm:pt modelId="{E50DF167-6DBF-45F6-A60A-99DFE705B226}" type="pres">
      <dgm:prSet presAssocID="{872CB542-12CF-4A3F-8A22-5FD323408A9F}" presName="rootComposite" presStyleCnt="0"/>
      <dgm:spPr/>
    </dgm:pt>
    <dgm:pt modelId="{B9F47561-6842-4113-AF9B-0E06829280C9}" type="pres">
      <dgm:prSet presAssocID="{872CB542-12CF-4A3F-8A22-5FD323408A9F}" presName="rootText" presStyleLbl="node2" presStyleIdx="7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1C2B06DB-7F0C-47C6-AC9F-0D8594123802}" type="pres">
      <dgm:prSet presAssocID="{872CB542-12CF-4A3F-8A22-5FD323408A9F}" presName="rootConnector" presStyleLbl="node2" presStyleIdx="7" presStyleCnt="23"/>
      <dgm:spPr/>
      <dgm:t>
        <a:bodyPr/>
        <a:lstStyle/>
        <a:p>
          <a:endParaRPr lang="hr-HR"/>
        </a:p>
      </dgm:t>
    </dgm:pt>
    <dgm:pt modelId="{9242F1B7-0828-433A-9ED5-8B4E922119EE}" type="pres">
      <dgm:prSet presAssocID="{872CB542-12CF-4A3F-8A22-5FD323408A9F}" presName="hierChild4" presStyleCnt="0"/>
      <dgm:spPr/>
    </dgm:pt>
    <dgm:pt modelId="{B722A45F-E1E8-4E6C-B047-9779043B2E9F}" type="pres">
      <dgm:prSet presAssocID="{872CB542-12CF-4A3F-8A22-5FD323408A9F}" presName="hierChild5" presStyleCnt="0"/>
      <dgm:spPr/>
    </dgm:pt>
    <dgm:pt modelId="{57A64762-4B01-4416-B0C7-4331523CD978}" type="pres">
      <dgm:prSet presAssocID="{7C1FBEA3-EF7C-42C7-A1D7-F4B51083082B}" presName="Name50" presStyleLbl="parChTrans1D2" presStyleIdx="8" presStyleCnt="23"/>
      <dgm:spPr/>
      <dgm:t>
        <a:bodyPr/>
        <a:lstStyle/>
        <a:p>
          <a:endParaRPr lang="hr-HR"/>
        </a:p>
      </dgm:t>
    </dgm:pt>
    <dgm:pt modelId="{0E332A4E-F9F0-463B-8397-A99AFBBE2700}" type="pres">
      <dgm:prSet presAssocID="{BA84CB8B-FDA8-4486-B458-F2529AF4122A}" presName="hierRoot2" presStyleCnt="0">
        <dgm:presLayoutVars>
          <dgm:hierBranch val="init"/>
        </dgm:presLayoutVars>
      </dgm:prSet>
      <dgm:spPr/>
    </dgm:pt>
    <dgm:pt modelId="{B1116593-913B-45CF-9481-9A88D7DE62B8}" type="pres">
      <dgm:prSet presAssocID="{BA84CB8B-FDA8-4486-B458-F2529AF4122A}" presName="rootComposite" presStyleCnt="0"/>
      <dgm:spPr/>
    </dgm:pt>
    <dgm:pt modelId="{F1EEC5AC-AD04-423A-8916-74DA6911573F}" type="pres">
      <dgm:prSet presAssocID="{BA84CB8B-FDA8-4486-B458-F2529AF4122A}" presName="rootText" presStyleLbl="node2" presStyleIdx="8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9593579-D3F6-4704-8706-9B7CA10B73FA}" type="pres">
      <dgm:prSet presAssocID="{BA84CB8B-FDA8-4486-B458-F2529AF4122A}" presName="rootConnector" presStyleLbl="node2" presStyleIdx="8" presStyleCnt="23"/>
      <dgm:spPr/>
      <dgm:t>
        <a:bodyPr/>
        <a:lstStyle/>
        <a:p>
          <a:endParaRPr lang="hr-HR"/>
        </a:p>
      </dgm:t>
    </dgm:pt>
    <dgm:pt modelId="{F5405EF0-405F-429F-9376-A53118EB3D9A}" type="pres">
      <dgm:prSet presAssocID="{BA84CB8B-FDA8-4486-B458-F2529AF4122A}" presName="hierChild4" presStyleCnt="0"/>
      <dgm:spPr/>
    </dgm:pt>
    <dgm:pt modelId="{06DB9709-8BB7-4957-8173-EE36DA192FE0}" type="pres">
      <dgm:prSet presAssocID="{BA84CB8B-FDA8-4486-B458-F2529AF4122A}" presName="hierChild5" presStyleCnt="0"/>
      <dgm:spPr/>
    </dgm:pt>
    <dgm:pt modelId="{82CB7F80-C1BF-498B-B733-8AB9874D3330}" type="pres">
      <dgm:prSet presAssocID="{5E580D1E-CA4D-462D-A66B-1DFD2F8FBFB2}" presName="hierChild3" presStyleCnt="0"/>
      <dgm:spPr/>
    </dgm:pt>
    <dgm:pt modelId="{239DDA1C-2A98-4C05-A05B-0A543CCC1FE8}" type="pres">
      <dgm:prSet presAssocID="{B3EFEE46-DF08-464D-9DE0-5ABD874867F7}" presName="hierRoot1" presStyleCnt="0">
        <dgm:presLayoutVars>
          <dgm:hierBranch val="r"/>
        </dgm:presLayoutVars>
      </dgm:prSet>
      <dgm:spPr/>
    </dgm:pt>
    <dgm:pt modelId="{4E04323A-A11C-4DE9-A3AE-68AAD5231B32}" type="pres">
      <dgm:prSet presAssocID="{B3EFEE46-DF08-464D-9DE0-5ABD874867F7}" presName="rootComposite1" presStyleCnt="0"/>
      <dgm:spPr/>
    </dgm:pt>
    <dgm:pt modelId="{FF554557-BB7C-4CA3-A32E-681F1B1CB570}" type="pres">
      <dgm:prSet presAssocID="{B3EFEE46-DF08-464D-9DE0-5ABD874867F7}" presName="rootText1" presStyleLbl="node0" presStyleIdx="2" presStyleCnt="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D719D6F-BAE9-4FA7-9C18-1D0A9B0B98D4}" type="pres">
      <dgm:prSet presAssocID="{B3EFEE46-DF08-464D-9DE0-5ABD874867F7}" presName="rootConnector1" presStyleLbl="node1" presStyleIdx="0" presStyleCnt="0"/>
      <dgm:spPr/>
      <dgm:t>
        <a:bodyPr/>
        <a:lstStyle/>
        <a:p>
          <a:endParaRPr lang="hr-HR"/>
        </a:p>
      </dgm:t>
    </dgm:pt>
    <dgm:pt modelId="{4ED2BEA9-0C6D-480A-B4BD-779ACDEB56F5}" type="pres">
      <dgm:prSet presAssocID="{B3EFEE46-DF08-464D-9DE0-5ABD874867F7}" presName="hierChild2" presStyleCnt="0"/>
      <dgm:spPr/>
    </dgm:pt>
    <dgm:pt modelId="{57F4B463-D590-446A-A3CF-0160A1B32C1B}" type="pres">
      <dgm:prSet presAssocID="{7EB28691-D352-45D3-940D-6496943E1A45}" presName="Name50" presStyleLbl="parChTrans1D2" presStyleIdx="9" presStyleCnt="23"/>
      <dgm:spPr/>
      <dgm:t>
        <a:bodyPr/>
        <a:lstStyle/>
        <a:p>
          <a:endParaRPr lang="hr-HR"/>
        </a:p>
      </dgm:t>
    </dgm:pt>
    <dgm:pt modelId="{9C5ABCA8-61DA-4D80-992E-2DB5A04F0808}" type="pres">
      <dgm:prSet presAssocID="{B60B2354-0251-4622-BDCE-BEDE0F1571B9}" presName="hierRoot2" presStyleCnt="0">
        <dgm:presLayoutVars>
          <dgm:hierBranch val="init"/>
        </dgm:presLayoutVars>
      </dgm:prSet>
      <dgm:spPr/>
    </dgm:pt>
    <dgm:pt modelId="{81F1142A-4887-4668-8ABA-4DC9157A7236}" type="pres">
      <dgm:prSet presAssocID="{B60B2354-0251-4622-BDCE-BEDE0F1571B9}" presName="rootComposite" presStyleCnt="0"/>
      <dgm:spPr/>
    </dgm:pt>
    <dgm:pt modelId="{80199ED0-BE2D-4C78-A91A-8D2F7EDFC9EE}" type="pres">
      <dgm:prSet presAssocID="{B60B2354-0251-4622-BDCE-BEDE0F1571B9}" presName="rootText" presStyleLbl="node2" presStyleIdx="9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77E5BA9-6AA0-4579-9609-A616A8660E23}" type="pres">
      <dgm:prSet presAssocID="{B60B2354-0251-4622-BDCE-BEDE0F1571B9}" presName="rootConnector" presStyleLbl="node2" presStyleIdx="9" presStyleCnt="23"/>
      <dgm:spPr/>
      <dgm:t>
        <a:bodyPr/>
        <a:lstStyle/>
        <a:p>
          <a:endParaRPr lang="hr-HR"/>
        </a:p>
      </dgm:t>
    </dgm:pt>
    <dgm:pt modelId="{68B62F84-01DD-4500-B1EB-68BFF0F3D1AC}" type="pres">
      <dgm:prSet presAssocID="{B60B2354-0251-4622-BDCE-BEDE0F1571B9}" presName="hierChild4" presStyleCnt="0"/>
      <dgm:spPr/>
    </dgm:pt>
    <dgm:pt modelId="{B9E99903-0FEC-48A8-BB52-2CC234D01C03}" type="pres">
      <dgm:prSet presAssocID="{B60B2354-0251-4622-BDCE-BEDE0F1571B9}" presName="hierChild5" presStyleCnt="0"/>
      <dgm:spPr/>
    </dgm:pt>
    <dgm:pt modelId="{FF57874E-73CA-4516-A052-9E541481C2B6}" type="pres">
      <dgm:prSet presAssocID="{3E19FC50-6450-4F56-B877-4E660740E8C5}" presName="Name50" presStyleLbl="parChTrans1D2" presStyleIdx="10" presStyleCnt="23"/>
      <dgm:spPr/>
      <dgm:t>
        <a:bodyPr/>
        <a:lstStyle/>
        <a:p>
          <a:endParaRPr lang="hr-HR"/>
        </a:p>
      </dgm:t>
    </dgm:pt>
    <dgm:pt modelId="{825D2FCF-BAB1-456D-A44F-24CAB851D354}" type="pres">
      <dgm:prSet presAssocID="{20E37E1C-9D5F-4FAF-AB84-032E2ED71F12}" presName="hierRoot2" presStyleCnt="0">
        <dgm:presLayoutVars>
          <dgm:hierBranch val="init"/>
        </dgm:presLayoutVars>
      </dgm:prSet>
      <dgm:spPr/>
    </dgm:pt>
    <dgm:pt modelId="{F39C7C09-F4D5-45C8-9918-29B3205F4813}" type="pres">
      <dgm:prSet presAssocID="{20E37E1C-9D5F-4FAF-AB84-032E2ED71F12}" presName="rootComposite" presStyleCnt="0"/>
      <dgm:spPr/>
    </dgm:pt>
    <dgm:pt modelId="{1F354A68-5BA8-4D91-898F-05837D788892}" type="pres">
      <dgm:prSet presAssocID="{20E37E1C-9D5F-4FAF-AB84-032E2ED71F12}" presName="rootText" presStyleLbl="node2" presStyleIdx="10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E66B624A-B447-489C-8FDE-025892803A1D}" type="pres">
      <dgm:prSet presAssocID="{20E37E1C-9D5F-4FAF-AB84-032E2ED71F12}" presName="rootConnector" presStyleLbl="node2" presStyleIdx="10" presStyleCnt="23"/>
      <dgm:spPr/>
      <dgm:t>
        <a:bodyPr/>
        <a:lstStyle/>
        <a:p>
          <a:endParaRPr lang="hr-HR"/>
        </a:p>
      </dgm:t>
    </dgm:pt>
    <dgm:pt modelId="{215ECF16-5B0D-4039-98C9-1383876507BC}" type="pres">
      <dgm:prSet presAssocID="{20E37E1C-9D5F-4FAF-AB84-032E2ED71F12}" presName="hierChild4" presStyleCnt="0"/>
      <dgm:spPr/>
    </dgm:pt>
    <dgm:pt modelId="{A86BDC0B-8D3D-416C-B6AD-8E98F8FB341F}" type="pres">
      <dgm:prSet presAssocID="{20E37E1C-9D5F-4FAF-AB84-032E2ED71F12}" presName="hierChild5" presStyleCnt="0"/>
      <dgm:spPr/>
    </dgm:pt>
    <dgm:pt modelId="{DF9D2FAD-0BD5-4B50-86F0-EE6C1FBF3377}" type="pres">
      <dgm:prSet presAssocID="{1CD79959-701F-47B0-B696-61994853EF69}" presName="Name50" presStyleLbl="parChTrans1D2" presStyleIdx="11" presStyleCnt="23"/>
      <dgm:spPr/>
      <dgm:t>
        <a:bodyPr/>
        <a:lstStyle/>
        <a:p>
          <a:endParaRPr lang="hr-HR"/>
        </a:p>
      </dgm:t>
    </dgm:pt>
    <dgm:pt modelId="{D09059A5-A86A-4223-96E7-71FEA9EEB4CE}" type="pres">
      <dgm:prSet presAssocID="{043F777C-E745-40BD-BDA7-7AD3BBF622A2}" presName="hierRoot2" presStyleCnt="0">
        <dgm:presLayoutVars>
          <dgm:hierBranch val="init"/>
        </dgm:presLayoutVars>
      </dgm:prSet>
      <dgm:spPr/>
    </dgm:pt>
    <dgm:pt modelId="{BE3B4E90-6DE8-4EF5-9C68-0C2042BE98F2}" type="pres">
      <dgm:prSet presAssocID="{043F777C-E745-40BD-BDA7-7AD3BBF622A2}" presName="rootComposite" presStyleCnt="0"/>
      <dgm:spPr/>
    </dgm:pt>
    <dgm:pt modelId="{B0A7C473-8DE4-4696-BA03-C83FC0AF3824}" type="pres">
      <dgm:prSet presAssocID="{043F777C-E745-40BD-BDA7-7AD3BBF622A2}" presName="rootText" presStyleLbl="node2" presStyleIdx="11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9784A82-E5F8-432D-A73B-58B6CC368433}" type="pres">
      <dgm:prSet presAssocID="{043F777C-E745-40BD-BDA7-7AD3BBF622A2}" presName="rootConnector" presStyleLbl="node2" presStyleIdx="11" presStyleCnt="23"/>
      <dgm:spPr/>
      <dgm:t>
        <a:bodyPr/>
        <a:lstStyle/>
        <a:p>
          <a:endParaRPr lang="hr-HR"/>
        </a:p>
      </dgm:t>
    </dgm:pt>
    <dgm:pt modelId="{861EB5E0-023F-4D98-A5BE-64FE8A438D65}" type="pres">
      <dgm:prSet presAssocID="{043F777C-E745-40BD-BDA7-7AD3BBF622A2}" presName="hierChild4" presStyleCnt="0"/>
      <dgm:spPr/>
    </dgm:pt>
    <dgm:pt modelId="{2D8259FA-445E-4054-90C2-910DB73FD5C5}" type="pres">
      <dgm:prSet presAssocID="{043F777C-E745-40BD-BDA7-7AD3BBF622A2}" presName="hierChild5" presStyleCnt="0"/>
      <dgm:spPr/>
    </dgm:pt>
    <dgm:pt modelId="{71AEE9CB-DA9B-4C10-AE39-F6743518EEBA}" type="pres">
      <dgm:prSet presAssocID="{8EE2FFDC-244A-4415-A250-5F57D2063600}" presName="Name50" presStyleLbl="parChTrans1D2" presStyleIdx="12" presStyleCnt="23"/>
      <dgm:spPr/>
      <dgm:t>
        <a:bodyPr/>
        <a:lstStyle/>
        <a:p>
          <a:endParaRPr lang="hr-HR"/>
        </a:p>
      </dgm:t>
    </dgm:pt>
    <dgm:pt modelId="{0BE65EDE-DC35-4F2F-B912-F2E1B6097B55}" type="pres">
      <dgm:prSet presAssocID="{3E815B7A-49E2-4A50-9155-6CCE8D3D33B1}" presName="hierRoot2" presStyleCnt="0">
        <dgm:presLayoutVars>
          <dgm:hierBranch val="init"/>
        </dgm:presLayoutVars>
      </dgm:prSet>
      <dgm:spPr/>
    </dgm:pt>
    <dgm:pt modelId="{185F0E57-86BA-4DDC-BBBB-5A310C9679A5}" type="pres">
      <dgm:prSet presAssocID="{3E815B7A-49E2-4A50-9155-6CCE8D3D33B1}" presName="rootComposite" presStyleCnt="0"/>
      <dgm:spPr/>
    </dgm:pt>
    <dgm:pt modelId="{4A65C2F0-6EE9-4D18-9AA2-4BC02A5ADEF9}" type="pres">
      <dgm:prSet presAssocID="{3E815B7A-49E2-4A50-9155-6CCE8D3D33B1}" presName="rootText" presStyleLbl="node2" presStyleIdx="12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72D7075A-466E-4B2C-9E00-44C806CB20AA}" type="pres">
      <dgm:prSet presAssocID="{3E815B7A-49E2-4A50-9155-6CCE8D3D33B1}" presName="rootConnector" presStyleLbl="node2" presStyleIdx="12" presStyleCnt="23"/>
      <dgm:spPr/>
      <dgm:t>
        <a:bodyPr/>
        <a:lstStyle/>
        <a:p>
          <a:endParaRPr lang="hr-HR"/>
        </a:p>
      </dgm:t>
    </dgm:pt>
    <dgm:pt modelId="{1A0C6C16-3804-44E7-B45E-B85626563942}" type="pres">
      <dgm:prSet presAssocID="{3E815B7A-49E2-4A50-9155-6CCE8D3D33B1}" presName="hierChild4" presStyleCnt="0"/>
      <dgm:spPr/>
    </dgm:pt>
    <dgm:pt modelId="{6E3A3245-91CC-46AB-9E92-E880F97795B0}" type="pres">
      <dgm:prSet presAssocID="{3E815B7A-49E2-4A50-9155-6CCE8D3D33B1}" presName="hierChild5" presStyleCnt="0"/>
      <dgm:spPr/>
    </dgm:pt>
    <dgm:pt modelId="{ACF847C0-C307-473F-9F39-DDBF11A2C07C}" type="pres">
      <dgm:prSet presAssocID="{B3EFEE46-DF08-464D-9DE0-5ABD874867F7}" presName="hierChild3" presStyleCnt="0"/>
      <dgm:spPr/>
    </dgm:pt>
    <dgm:pt modelId="{34CFE6A3-4509-4483-B012-3E6425C8A82C}" type="pres">
      <dgm:prSet presAssocID="{CE0304D3-387F-42A7-9910-6EB74ECC3C93}" presName="hierRoot1" presStyleCnt="0">
        <dgm:presLayoutVars>
          <dgm:hierBranch val="r"/>
        </dgm:presLayoutVars>
      </dgm:prSet>
      <dgm:spPr/>
    </dgm:pt>
    <dgm:pt modelId="{73315501-1912-4BD2-B0C8-AC97976C15A7}" type="pres">
      <dgm:prSet presAssocID="{CE0304D3-387F-42A7-9910-6EB74ECC3C93}" presName="rootComposite1" presStyleCnt="0"/>
      <dgm:spPr/>
    </dgm:pt>
    <dgm:pt modelId="{6C847E97-2DDB-4776-9CAE-3F8DA086B9F5}" type="pres">
      <dgm:prSet presAssocID="{CE0304D3-387F-42A7-9910-6EB74ECC3C93}" presName="rootText1" presStyleLbl="node0" presStyleIdx="3" presStyleCnt="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2338D08F-4456-4007-B1E7-9FE0954685E0}" type="pres">
      <dgm:prSet presAssocID="{CE0304D3-387F-42A7-9910-6EB74ECC3C93}" presName="rootConnector1" presStyleLbl="node1" presStyleIdx="0" presStyleCnt="0"/>
      <dgm:spPr/>
      <dgm:t>
        <a:bodyPr/>
        <a:lstStyle/>
        <a:p>
          <a:endParaRPr lang="hr-HR"/>
        </a:p>
      </dgm:t>
    </dgm:pt>
    <dgm:pt modelId="{DE9FA4B7-0DFC-4CCB-BBF3-BFC402DD31F8}" type="pres">
      <dgm:prSet presAssocID="{CE0304D3-387F-42A7-9910-6EB74ECC3C93}" presName="hierChild2" presStyleCnt="0"/>
      <dgm:spPr/>
    </dgm:pt>
    <dgm:pt modelId="{1CC09D75-D78B-46E9-9397-2608DC600E0E}" type="pres">
      <dgm:prSet presAssocID="{95F8771D-29F7-4B22-BB16-37406EF57754}" presName="Name50" presStyleLbl="parChTrans1D2" presStyleIdx="13" presStyleCnt="23"/>
      <dgm:spPr/>
      <dgm:t>
        <a:bodyPr/>
        <a:lstStyle/>
        <a:p>
          <a:endParaRPr lang="hr-HR"/>
        </a:p>
      </dgm:t>
    </dgm:pt>
    <dgm:pt modelId="{BAA545D8-02BA-48C2-8414-433DCEF97CBA}" type="pres">
      <dgm:prSet presAssocID="{49FB6F1D-FC69-41E6-B8B0-A8ED055DFE3A}" presName="hierRoot2" presStyleCnt="0">
        <dgm:presLayoutVars>
          <dgm:hierBranch val="init"/>
        </dgm:presLayoutVars>
      </dgm:prSet>
      <dgm:spPr/>
    </dgm:pt>
    <dgm:pt modelId="{7F19E8DC-2CC2-4363-85DB-60A29F1D1AE9}" type="pres">
      <dgm:prSet presAssocID="{49FB6F1D-FC69-41E6-B8B0-A8ED055DFE3A}" presName="rootComposite" presStyleCnt="0"/>
      <dgm:spPr/>
    </dgm:pt>
    <dgm:pt modelId="{00AFBB87-67BC-4AA4-BD14-9F139E8F9613}" type="pres">
      <dgm:prSet presAssocID="{49FB6F1D-FC69-41E6-B8B0-A8ED055DFE3A}" presName="rootText" presStyleLbl="node2" presStyleIdx="13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E3013193-E715-480D-96CF-88D289E4DAA9}" type="pres">
      <dgm:prSet presAssocID="{49FB6F1D-FC69-41E6-B8B0-A8ED055DFE3A}" presName="rootConnector" presStyleLbl="node2" presStyleIdx="13" presStyleCnt="23"/>
      <dgm:spPr/>
      <dgm:t>
        <a:bodyPr/>
        <a:lstStyle/>
        <a:p>
          <a:endParaRPr lang="hr-HR"/>
        </a:p>
      </dgm:t>
    </dgm:pt>
    <dgm:pt modelId="{7521D592-257C-4438-A889-5E81F93AE4D5}" type="pres">
      <dgm:prSet presAssocID="{49FB6F1D-FC69-41E6-B8B0-A8ED055DFE3A}" presName="hierChild4" presStyleCnt="0"/>
      <dgm:spPr/>
    </dgm:pt>
    <dgm:pt modelId="{75237B80-8338-4D94-9E0F-85354B22F3D9}" type="pres">
      <dgm:prSet presAssocID="{49FB6F1D-FC69-41E6-B8B0-A8ED055DFE3A}" presName="hierChild5" presStyleCnt="0"/>
      <dgm:spPr/>
    </dgm:pt>
    <dgm:pt modelId="{6AFC2E3E-C271-4DAF-97CB-0467B42628AB}" type="pres">
      <dgm:prSet presAssocID="{B60C3DE4-BC88-4F65-B4B0-04F76DC8A9DE}" presName="Name50" presStyleLbl="parChTrans1D2" presStyleIdx="14" presStyleCnt="23"/>
      <dgm:spPr/>
      <dgm:t>
        <a:bodyPr/>
        <a:lstStyle/>
        <a:p>
          <a:endParaRPr lang="hr-HR"/>
        </a:p>
      </dgm:t>
    </dgm:pt>
    <dgm:pt modelId="{E70241BD-D122-4BF2-9A15-BDC9DF5CFDDB}" type="pres">
      <dgm:prSet presAssocID="{8FFCF8DB-F30E-4A97-9E60-3A49B3BF435A}" presName="hierRoot2" presStyleCnt="0">
        <dgm:presLayoutVars>
          <dgm:hierBranch val="init"/>
        </dgm:presLayoutVars>
      </dgm:prSet>
      <dgm:spPr/>
    </dgm:pt>
    <dgm:pt modelId="{36956A8C-9F6A-4D05-B1C3-B562C7266DCE}" type="pres">
      <dgm:prSet presAssocID="{8FFCF8DB-F30E-4A97-9E60-3A49B3BF435A}" presName="rootComposite" presStyleCnt="0"/>
      <dgm:spPr/>
    </dgm:pt>
    <dgm:pt modelId="{A7451E5C-292E-4620-921F-8897F0270468}" type="pres">
      <dgm:prSet presAssocID="{8FFCF8DB-F30E-4A97-9E60-3A49B3BF435A}" presName="rootText" presStyleLbl="node2" presStyleIdx="14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6313B3D-687B-499F-8E69-380A40B0D0BF}" type="pres">
      <dgm:prSet presAssocID="{8FFCF8DB-F30E-4A97-9E60-3A49B3BF435A}" presName="rootConnector" presStyleLbl="node2" presStyleIdx="14" presStyleCnt="23"/>
      <dgm:spPr/>
      <dgm:t>
        <a:bodyPr/>
        <a:lstStyle/>
        <a:p>
          <a:endParaRPr lang="hr-HR"/>
        </a:p>
      </dgm:t>
    </dgm:pt>
    <dgm:pt modelId="{2945C094-4E3E-4C1A-A144-6DDCFABB6DEB}" type="pres">
      <dgm:prSet presAssocID="{8FFCF8DB-F30E-4A97-9E60-3A49B3BF435A}" presName="hierChild4" presStyleCnt="0"/>
      <dgm:spPr/>
    </dgm:pt>
    <dgm:pt modelId="{DE2508B6-0F56-455E-A7E2-561DF7653BE4}" type="pres">
      <dgm:prSet presAssocID="{8FFCF8DB-F30E-4A97-9E60-3A49B3BF435A}" presName="hierChild5" presStyleCnt="0"/>
      <dgm:spPr/>
    </dgm:pt>
    <dgm:pt modelId="{3A062A51-4240-45EE-BBC5-48B6661B01D9}" type="pres">
      <dgm:prSet presAssocID="{8D6BC08A-70F9-45DC-87F4-B4F8F24EBE48}" presName="Name50" presStyleLbl="parChTrans1D2" presStyleIdx="15" presStyleCnt="23"/>
      <dgm:spPr/>
      <dgm:t>
        <a:bodyPr/>
        <a:lstStyle/>
        <a:p>
          <a:endParaRPr lang="hr-HR"/>
        </a:p>
      </dgm:t>
    </dgm:pt>
    <dgm:pt modelId="{097C9432-8864-4E1F-A2C0-39209594AFCE}" type="pres">
      <dgm:prSet presAssocID="{4C8685CB-8BBD-449F-AEBD-46CC6D5946C8}" presName="hierRoot2" presStyleCnt="0">
        <dgm:presLayoutVars>
          <dgm:hierBranch val="init"/>
        </dgm:presLayoutVars>
      </dgm:prSet>
      <dgm:spPr/>
    </dgm:pt>
    <dgm:pt modelId="{899C7A3F-FF59-41A3-B373-B3251438D7A2}" type="pres">
      <dgm:prSet presAssocID="{4C8685CB-8BBD-449F-AEBD-46CC6D5946C8}" presName="rootComposite" presStyleCnt="0"/>
      <dgm:spPr/>
    </dgm:pt>
    <dgm:pt modelId="{BA7E45B8-74E7-452C-8C71-DC825A11451A}" type="pres">
      <dgm:prSet presAssocID="{4C8685CB-8BBD-449F-AEBD-46CC6D5946C8}" presName="rootText" presStyleLbl="node2" presStyleIdx="15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FE149A40-A7F2-46FC-A4F3-FFDEFAE551F4}" type="pres">
      <dgm:prSet presAssocID="{4C8685CB-8BBD-449F-AEBD-46CC6D5946C8}" presName="rootConnector" presStyleLbl="node2" presStyleIdx="15" presStyleCnt="23"/>
      <dgm:spPr/>
      <dgm:t>
        <a:bodyPr/>
        <a:lstStyle/>
        <a:p>
          <a:endParaRPr lang="hr-HR"/>
        </a:p>
      </dgm:t>
    </dgm:pt>
    <dgm:pt modelId="{3A8BAED3-186E-4D5F-AA72-1B7747D5F4F3}" type="pres">
      <dgm:prSet presAssocID="{4C8685CB-8BBD-449F-AEBD-46CC6D5946C8}" presName="hierChild4" presStyleCnt="0"/>
      <dgm:spPr/>
    </dgm:pt>
    <dgm:pt modelId="{B58373E5-6B82-4596-8E67-985FC7199CCA}" type="pres">
      <dgm:prSet presAssocID="{4C8685CB-8BBD-449F-AEBD-46CC6D5946C8}" presName="hierChild5" presStyleCnt="0"/>
      <dgm:spPr/>
    </dgm:pt>
    <dgm:pt modelId="{685483E1-7DA9-4A54-A6E2-3BAFE2407D07}" type="pres">
      <dgm:prSet presAssocID="{E19009EC-DACD-4FB3-8FBC-0CA984752B40}" presName="Name50" presStyleLbl="parChTrans1D2" presStyleIdx="16" presStyleCnt="23"/>
      <dgm:spPr/>
      <dgm:t>
        <a:bodyPr/>
        <a:lstStyle/>
        <a:p>
          <a:endParaRPr lang="hr-HR"/>
        </a:p>
      </dgm:t>
    </dgm:pt>
    <dgm:pt modelId="{10C5A7C7-25AE-4167-95C5-5815567193ED}" type="pres">
      <dgm:prSet presAssocID="{E8E20027-91DF-439D-8F8D-A80B25CF0283}" presName="hierRoot2" presStyleCnt="0">
        <dgm:presLayoutVars>
          <dgm:hierBranch val="init"/>
        </dgm:presLayoutVars>
      </dgm:prSet>
      <dgm:spPr/>
    </dgm:pt>
    <dgm:pt modelId="{122E81DB-F44D-4046-B0F4-AF898325EF08}" type="pres">
      <dgm:prSet presAssocID="{E8E20027-91DF-439D-8F8D-A80B25CF0283}" presName="rootComposite" presStyleCnt="0"/>
      <dgm:spPr/>
    </dgm:pt>
    <dgm:pt modelId="{CF5D6444-095C-448B-B213-176886DE12EC}" type="pres">
      <dgm:prSet presAssocID="{E8E20027-91DF-439D-8F8D-A80B25CF0283}" presName="rootText" presStyleLbl="node2" presStyleIdx="16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965BDF9-E91F-496A-84D3-3279B51A8FED}" type="pres">
      <dgm:prSet presAssocID="{E8E20027-91DF-439D-8F8D-A80B25CF0283}" presName="rootConnector" presStyleLbl="node2" presStyleIdx="16" presStyleCnt="23"/>
      <dgm:spPr/>
      <dgm:t>
        <a:bodyPr/>
        <a:lstStyle/>
        <a:p>
          <a:endParaRPr lang="hr-HR"/>
        </a:p>
      </dgm:t>
    </dgm:pt>
    <dgm:pt modelId="{C5819C87-133C-4008-8914-D841864AEBE2}" type="pres">
      <dgm:prSet presAssocID="{E8E20027-91DF-439D-8F8D-A80B25CF0283}" presName="hierChild4" presStyleCnt="0"/>
      <dgm:spPr/>
    </dgm:pt>
    <dgm:pt modelId="{8AE152BB-51F3-4EE0-9363-7FA6602CB8D6}" type="pres">
      <dgm:prSet presAssocID="{E8E20027-91DF-439D-8F8D-A80B25CF0283}" presName="hierChild5" presStyleCnt="0"/>
      <dgm:spPr/>
    </dgm:pt>
    <dgm:pt modelId="{4CD2B5E2-2630-4884-B513-E82123F9A48B}" type="pres">
      <dgm:prSet presAssocID="{CE0304D3-387F-42A7-9910-6EB74ECC3C93}" presName="hierChild3" presStyleCnt="0"/>
      <dgm:spPr/>
    </dgm:pt>
    <dgm:pt modelId="{6F255E0A-DB8B-4326-A848-0079932496A8}" type="pres">
      <dgm:prSet presAssocID="{BF572BE4-8336-4896-8A13-42CC241CE023}" presName="hierRoot1" presStyleCnt="0">
        <dgm:presLayoutVars>
          <dgm:hierBranch val="r"/>
        </dgm:presLayoutVars>
      </dgm:prSet>
      <dgm:spPr/>
    </dgm:pt>
    <dgm:pt modelId="{7C5D5A8C-A4A9-4950-8D57-5EEACE6F273B}" type="pres">
      <dgm:prSet presAssocID="{BF572BE4-8336-4896-8A13-42CC241CE023}" presName="rootComposite1" presStyleCnt="0"/>
      <dgm:spPr/>
    </dgm:pt>
    <dgm:pt modelId="{659880D9-FF60-41F6-B54B-5B96A8300424}" type="pres">
      <dgm:prSet presAssocID="{BF572BE4-8336-4896-8A13-42CC241CE023}" presName="rootText1" presStyleLbl="node0" presStyleIdx="4" presStyleCnt="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D53EF992-55B1-462C-86D4-96CD2A014C0C}" type="pres">
      <dgm:prSet presAssocID="{BF572BE4-8336-4896-8A13-42CC241CE023}" presName="rootConnector1" presStyleLbl="node1" presStyleIdx="0" presStyleCnt="0"/>
      <dgm:spPr/>
      <dgm:t>
        <a:bodyPr/>
        <a:lstStyle/>
        <a:p>
          <a:endParaRPr lang="hr-HR"/>
        </a:p>
      </dgm:t>
    </dgm:pt>
    <dgm:pt modelId="{963F9FA6-8A5C-444B-8D65-5D608CCE0EC2}" type="pres">
      <dgm:prSet presAssocID="{BF572BE4-8336-4896-8A13-42CC241CE023}" presName="hierChild2" presStyleCnt="0"/>
      <dgm:spPr/>
    </dgm:pt>
    <dgm:pt modelId="{DFB319E4-3A35-449C-8489-630F1EB29093}" type="pres">
      <dgm:prSet presAssocID="{673A9B69-7660-4B33-B4D3-C0225A0E1F26}" presName="Name50" presStyleLbl="parChTrans1D2" presStyleIdx="17" presStyleCnt="23"/>
      <dgm:spPr/>
      <dgm:t>
        <a:bodyPr/>
        <a:lstStyle/>
        <a:p>
          <a:endParaRPr lang="hr-HR"/>
        </a:p>
      </dgm:t>
    </dgm:pt>
    <dgm:pt modelId="{22ECE8B2-4991-4970-8649-96F5DE7D1A62}" type="pres">
      <dgm:prSet presAssocID="{878D5B6C-D26C-4072-859B-68F202C47994}" presName="hierRoot2" presStyleCnt="0">
        <dgm:presLayoutVars>
          <dgm:hierBranch val="init"/>
        </dgm:presLayoutVars>
      </dgm:prSet>
      <dgm:spPr/>
    </dgm:pt>
    <dgm:pt modelId="{95EC6B4B-EDAE-4863-B5E6-D6FA228758AC}" type="pres">
      <dgm:prSet presAssocID="{878D5B6C-D26C-4072-859B-68F202C47994}" presName="rootComposite" presStyleCnt="0"/>
      <dgm:spPr/>
    </dgm:pt>
    <dgm:pt modelId="{9651EBAC-B8A1-483F-B9BB-155C6BFF42BB}" type="pres">
      <dgm:prSet presAssocID="{878D5B6C-D26C-4072-859B-68F202C47994}" presName="rootText" presStyleLbl="node2" presStyleIdx="17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2AA922DF-8D00-4453-8076-FD83E0AAB88E}" type="pres">
      <dgm:prSet presAssocID="{878D5B6C-D26C-4072-859B-68F202C47994}" presName="rootConnector" presStyleLbl="node2" presStyleIdx="17" presStyleCnt="23"/>
      <dgm:spPr/>
      <dgm:t>
        <a:bodyPr/>
        <a:lstStyle/>
        <a:p>
          <a:endParaRPr lang="hr-HR"/>
        </a:p>
      </dgm:t>
    </dgm:pt>
    <dgm:pt modelId="{5E7A57E3-FEC6-4090-B9BD-1325F2D5986F}" type="pres">
      <dgm:prSet presAssocID="{878D5B6C-D26C-4072-859B-68F202C47994}" presName="hierChild4" presStyleCnt="0"/>
      <dgm:spPr/>
    </dgm:pt>
    <dgm:pt modelId="{1F4FE09C-FFE9-4266-B19D-C89137191D12}" type="pres">
      <dgm:prSet presAssocID="{878D5B6C-D26C-4072-859B-68F202C47994}" presName="hierChild5" presStyleCnt="0"/>
      <dgm:spPr/>
    </dgm:pt>
    <dgm:pt modelId="{F278C5DC-686F-4E3B-B104-B819E2A6B8CD}" type="pres">
      <dgm:prSet presAssocID="{232C4906-92B2-47A1-A825-AAED15470F96}" presName="Name50" presStyleLbl="parChTrans1D2" presStyleIdx="18" presStyleCnt="23"/>
      <dgm:spPr/>
      <dgm:t>
        <a:bodyPr/>
        <a:lstStyle/>
        <a:p>
          <a:endParaRPr lang="hr-HR"/>
        </a:p>
      </dgm:t>
    </dgm:pt>
    <dgm:pt modelId="{7D6A890A-5613-45E6-A929-3EF540DDE45A}" type="pres">
      <dgm:prSet presAssocID="{D2A8D496-3A13-48F2-BD4C-A7CFEC5421D0}" presName="hierRoot2" presStyleCnt="0">
        <dgm:presLayoutVars>
          <dgm:hierBranch val="init"/>
        </dgm:presLayoutVars>
      </dgm:prSet>
      <dgm:spPr/>
    </dgm:pt>
    <dgm:pt modelId="{AC61506F-CE0B-4B38-A6DC-67115BC3517B}" type="pres">
      <dgm:prSet presAssocID="{D2A8D496-3A13-48F2-BD4C-A7CFEC5421D0}" presName="rootComposite" presStyleCnt="0"/>
      <dgm:spPr/>
    </dgm:pt>
    <dgm:pt modelId="{32D734C3-27E1-4221-97EC-BDD5B1FEC924}" type="pres">
      <dgm:prSet presAssocID="{D2A8D496-3A13-48F2-BD4C-A7CFEC5421D0}" presName="rootText" presStyleLbl="node2" presStyleIdx="18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1AB7484-9707-4450-9AF2-6DC70F5F4B17}" type="pres">
      <dgm:prSet presAssocID="{D2A8D496-3A13-48F2-BD4C-A7CFEC5421D0}" presName="rootConnector" presStyleLbl="node2" presStyleIdx="18" presStyleCnt="23"/>
      <dgm:spPr/>
      <dgm:t>
        <a:bodyPr/>
        <a:lstStyle/>
        <a:p>
          <a:endParaRPr lang="hr-HR"/>
        </a:p>
      </dgm:t>
    </dgm:pt>
    <dgm:pt modelId="{80A778E0-1EFF-42DB-BDED-FA4936672EA6}" type="pres">
      <dgm:prSet presAssocID="{D2A8D496-3A13-48F2-BD4C-A7CFEC5421D0}" presName="hierChild4" presStyleCnt="0"/>
      <dgm:spPr/>
    </dgm:pt>
    <dgm:pt modelId="{B4656EDE-A504-4473-8E50-962FABE85A4A}" type="pres">
      <dgm:prSet presAssocID="{D2A8D496-3A13-48F2-BD4C-A7CFEC5421D0}" presName="hierChild5" presStyleCnt="0"/>
      <dgm:spPr/>
    </dgm:pt>
    <dgm:pt modelId="{2DEDE25D-7CE7-4C92-9140-1E8BD196F233}" type="pres">
      <dgm:prSet presAssocID="{1CEB6704-29B3-4FF8-86EE-37C0BFA3F442}" presName="Name50" presStyleLbl="parChTrans1D2" presStyleIdx="19" presStyleCnt="23"/>
      <dgm:spPr/>
      <dgm:t>
        <a:bodyPr/>
        <a:lstStyle/>
        <a:p>
          <a:endParaRPr lang="hr-HR"/>
        </a:p>
      </dgm:t>
    </dgm:pt>
    <dgm:pt modelId="{EA3E32A1-5FF5-43E9-82DB-D56EAC001A5A}" type="pres">
      <dgm:prSet presAssocID="{A0FA48BF-512D-4116-9BF0-AD43FE85D4C2}" presName="hierRoot2" presStyleCnt="0">
        <dgm:presLayoutVars>
          <dgm:hierBranch val="init"/>
        </dgm:presLayoutVars>
      </dgm:prSet>
      <dgm:spPr/>
    </dgm:pt>
    <dgm:pt modelId="{65E0B9EC-7F28-4BB0-A677-73B2AC73178C}" type="pres">
      <dgm:prSet presAssocID="{A0FA48BF-512D-4116-9BF0-AD43FE85D4C2}" presName="rootComposite" presStyleCnt="0"/>
      <dgm:spPr/>
    </dgm:pt>
    <dgm:pt modelId="{0338F84F-2AFC-421C-82A3-EB6CDFD54549}" type="pres">
      <dgm:prSet presAssocID="{A0FA48BF-512D-4116-9BF0-AD43FE85D4C2}" presName="rootText" presStyleLbl="node2" presStyleIdx="19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437BC07-8DDB-44A4-8B8C-AA6B88F03303}" type="pres">
      <dgm:prSet presAssocID="{A0FA48BF-512D-4116-9BF0-AD43FE85D4C2}" presName="rootConnector" presStyleLbl="node2" presStyleIdx="19" presStyleCnt="23"/>
      <dgm:spPr/>
      <dgm:t>
        <a:bodyPr/>
        <a:lstStyle/>
        <a:p>
          <a:endParaRPr lang="hr-HR"/>
        </a:p>
      </dgm:t>
    </dgm:pt>
    <dgm:pt modelId="{BD5B0B16-F32E-4744-BCEE-BA7095E56ABF}" type="pres">
      <dgm:prSet presAssocID="{A0FA48BF-512D-4116-9BF0-AD43FE85D4C2}" presName="hierChild4" presStyleCnt="0"/>
      <dgm:spPr/>
    </dgm:pt>
    <dgm:pt modelId="{1C3BEBB7-49DF-4F5C-85FC-2F5DA261ED5A}" type="pres">
      <dgm:prSet presAssocID="{A0FA48BF-512D-4116-9BF0-AD43FE85D4C2}" presName="hierChild5" presStyleCnt="0"/>
      <dgm:spPr/>
    </dgm:pt>
    <dgm:pt modelId="{084A8D42-71C8-4227-9F0D-FAAE03D793CE}" type="pres">
      <dgm:prSet presAssocID="{D23E2BE9-8E7A-4939-A1DE-11DC831D54BF}" presName="Name50" presStyleLbl="parChTrans1D2" presStyleIdx="20" presStyleCnt="23"/>
      <dgm:spPr/>
      <dgm:t>
        <a:bodyPr/>
        <a:lstStyle/>
        <a:p>
          <a:endParaRPr lang="hr-HR"/>
        </a:p>
      </dgm:t>
    </dgm:pt>
    <dgm:pt modelId="{300216E0-02C0-4BA8-B126-F5FAAAEFE3C0}" type="pres">
      <dgm:prSet presAssocID="{58E37DE9-6F43-49A8-8353-44EAAF40027A}" presName="hierRoot2" presStyleCnt="0">
        <dgm:presLayoutVars>
          <dgm:hierBranch val="init"/>
        </dgm:presLayoutVars>
      </dgm:prSet>
      <dgm:spPr/>
    </dgm:pt>
    <dgm:pt modelId="{7285CD68-B147-436A-9E2A-C51E48EA843D}" type="pres">
      <dgm:prSet presAssocID="{58E37DE9-6F43-49A8-8353-44EAAF40027A}" presName="rootComposite" presStyleCnt="0"/>
      <dgm:spPr/>
    </dgm:pt>
    <dgm:pt modelId="{85A093BF-6E9A-460D-9CDB-16BE0179910C}" type="pres">
      <dgm:prSet presAssocID="{58E37DE9-6F43-49A8-8353-44EAAF40027A}" presName="rootText" presStyleLbl="node2" presStyleIdx="20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0B13C4D-E4D1-46EB-8E1A-6BD4B12EDBAC}" type="pres">
      <dgm:prSet presAssocID="{58E37DE9-6F43-49A8-8353-44EAAF40027A}" presName="rootConnector" presStyleLbl="node2" presStyleIdx="20" presStyleCnt="23"/>
      <dgm:spPr/>
      <dgm:t>
        <a:bodyPr/>
        <a:lstStyle/>
        <a:p>
          <a:endParaRPr lang="hr-HR"/>
        </a:p>
      </dgm:t>
    </dgm:pt>
    <dgm:pt modelId="{6581E419-6204-457A-B786-1DF661EEF2FB}" type="pres">
      <dgm:prSet presAssocID="{58E37DE9-6F43-49A8-8353-44EAAF40027A}" presName="hierChild4" presStyleCnt="0"/>
      <dgm:spPr/>
    </dgm:pt>
    <dgm:pt modelId="{B11E2CD4-B64E-44FB-A0F1-4569C2DD163B}" type="pres">
      <dgm:prSet presAssocID="{58E37DE9-6F43-49A8-8353-44EAAF40027A}" presName="hierChild5" presStyleCnt="0"/>
      <dgm:spPr/>
    </dgm:pt>
    <dgm:pt modelId="{07BFEB36-4C40-42DD-ACAF-EA4CB5A647E1}" type="pres">
      <dgm:prSet presAssocID="{D848A457-D567-4B53-B29E-1F0D0BDFEF00}" presName="Name50" presStyleLbl="parChTrans1D2" presStyleIdx="21" presStyleCnt="23"/>
      <dgm:spPr/>
      <dgm:t>
        <a:bodyPr/>
        <a:lstStyle/>
        <a:p>
          <a:endParaRPr lang="hr-HR"/>
        </a:p>
      </dgm:t>
    </dgm:pt>
    <dgm:pt modelId="{103AA84F-2B79-4FD4-A138-A91F0BF9B678}" type="pres">
      <dgm:prSet presAssocID="{067D5D6F-229E-4B15-95A6-2E0489099264}" presName="hierRoot2" presStyleCnt="0">
        <dgm:presLayoutVars>
          <dgm:hierBranch val="init"/>
        </dgm:presLayoutVars>
      </dgm:prSet>
      <dgm:spPr/>
    </dgm:pt>
    <dgm:pt modelId="{58C6B2D8-4705-4AD5-ABEE-79015A0E73CA}" type="pres">
      <dgm:prSet presAssocID="{067D5D6F-229E-4B15-95A6-2E0489099264}" presName="rootComposite" presStyleCnt="0"/>
      <dgm:spPr/>
    </dgm:pt>
    <dgm:pt modelId="{82BAF93E-0E1C-4A8D-A0F8-B73017000C10}" type="pres">
      <dgm:prSet presAssocID="{067D5D6F-229E-4B15-95A6-2E0489099264}" presName="rootText" presStyleLbl="node2" presStyleIdx="21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1303FE2-1B36-4C6A-B69F-BFFBA1F83666}" type="pres">
      <dgm:prSet presAssocID="{067D5D6F-229E-4B15-95A6-2E0489099264}" presName="rootConnector" presStyleLbl="node2" presStyleIdx="21" presStyleCnt="23"/>
      <dgm:spPr/>
      <dgm:t>
        <a:bodyPr/>
        <a:lstStyle/>
        <a:p>
          <a:endParaRPr lang="hr-HR"/>
        </a:p>
      </dgm:t>
    </dgm:pt>
    <dgm:pt modelId="{4288EA65-C207-414B-8599-99E5AA9A12C7}" type="pres">
      <dgm:prSet presAssocID="{067D5D6F-229E-4B15-95A6-2E0489099264}" presName="hierChild4" presStyleCnt="0"/>
      <dgm:spPr/>
    </dgm:pt>
    <dgm:pt modelId="{C81B2DD6-5658-48E0-879E-FF2DA8EA961C}" type="pres">
      <dgm:prSet presAssocID="{067D5D6F-229E-4B15-95A6-2E0489099264}" presName="hierChild5" presStyleCnt="0"/>
      <dgm:spPr/>
    </dgm:pt>
    <dgm:pt modelId="{FCAE7043-6F38-426F-B738-0B149695C057}" type="pres">
      <dgm:prSet presAssocID="{BF572BE4-8336-4896-8A13-42CC241CE023}" presName="hierChild3" presStyleCnt="0"/>
      <dgm:spPr/>
    </dgm:pt>
    <dgm:pt modelId="{235B14DC-A692-41DA-BC53-06705E7996A5}" type="pres">
      <dgm:prSet presAssocID="{28EDEC77-D2E8-4810-9006-ABCE2ECB3A33}" presName="hierRoot1" presStyleCnt="0">
        <dgm:presLayoutVars>
          <dgm:hierBranch val="r"/>
        </dgm:presLayoutVars>
      </dgm:prSet>
      <dgm:spPr/>
    </dgm:pt>
    <dgm:pt modelId="{274CA203-1B91-4CC3-9FBC-882E5AAA03CC}" type="pres">
      <dgm:prSet presAssocID="{28EDEC77-D2E8-4810-9006-ABCE2ECB3A33}" presName="rootComposite1" presStyleCnt="0"/>
      <dgm:spPr/>
    </dgm:pt>
    <dgm:pt modelId="{A7CABCAD-EFB3-49A8-9EDE-A543F8D5587C}" type="pres">
      <dgm:prSet presAssocID="{28EDEC77-D2E8-4810-9006-ABCE2ECB3A33}" presName="rootText1" presStyleLbl="node0" presStyleIdx="5" presStyleCnt="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FB035ED9-3D0F-4683-9D79-151F499D1CBA}" type="pres">
      <dgm:prSet presAssocID="{28EDEC77-D2E8-4810-9006-ABCE2ECB3A33}" presName="rootConnector1" presStyleLbl="node1" presStyleIdx="0" presStyleCnt="0"/>
      <dgm:spPr/>
      <dgm:t>
        <a:bodyPr/>
        <a:lstStyle/>
        <a:p>
          <a:endParaRPr lang="hr-HR"/>
        </a:p>
      </dgm:t>
    </dgm:pt>
    <dgm:pt modelId="{8E747E94-2651-4B08-A6E0-35F041C16AA6}" type="pres">
      <dgm:prSet presAssocID="{28EDEC77-D2E8-4810-9006-ABCE2ECB3A33}" presName="hierChild2" presStyleCnt="0"/>
      <dgm:spPr/>
    </dgm:pt>
    <dgm:pt modelId="{DF670B67-E4FD-4453-92E2-C62FFF986BAC}" type="pres">
      <dgm:prSet presAssocID="{C73A5EF7-D501-456B-9E3F-B074CEF1ACD6}" presName="Name50" presStyleLbl="parChTrans1D2" presStyleIdx="22" presStyleCnt="23"/>
      <dgm:spPr/>
      <dgm:t>
        <a:bodyPr/>
        <a:lstStyle/>
        <a:p>
          <a:endParaRPr lang="hr-HR"/>
        </a:p>
      </dgm:t>
    </dgm:pt>
    <dgm:pt modelId="{9E3AA295-5F4C-43B6-88F5-F7D47B4137E0}" type="pres">
      <dgm:prSet presAssocID="{55C1610C-9F2E-424A-8451-4E4963FF2AB0}" presName="hierRoot2" presStyleCnt="0">
        <dgm:presLayoutVars>
          <dgm:hierBranch val="init"/>
        </dgm:presLayoutVars>
      </dgm:prSet>
      <dgm:spPr/>
    </dgm:pt>
    <dgm:pt modelId="{1920F2AD-2A91-4605-A8CC-03C1BD4E9953}" type="pres">
      <dgm:prSet presAssocID="{55C1610C-9F2E-424A-8451-4E4963FF2AB0}" presName="rootComposite" presStyleCnt="0"/>
      <dgm:spPr/>
    </dgm:pt>
    <dgm:pt modelId="{C284762C-9158-4DCA-9658-3AFB6AA79609}" type="pres">
      <dgm:prSet presAssocID="{55C1610C-9F2E-424A-8451-4E4963FF2AB0}" presName="rootText" presStyleLbl="node2" presStyleIdx="22" presStyleCnt="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F2D52A5B-259B-42F7-A84F-F170CE18D586}" type="pres">
      <dgm:prSet presAssocID="{55C1610C-9F2E-424A-8451-4E4963FF2AB0}" presName="rootConnector" presStyleLbl="node2" presStyleIdx="22" presStyleCnt="23"/>
      <dgm:spPr/>
      <dgm:t>
        <a:bodyPr/>
        <a:lstStyle/>
        <a:p>
          <a:endParaRPr lang="hr-HR"/>
        </a:p>
      </dgm:t>
    </dgm:pt>
    <dgm:pt modelId="{B58D9B38-C743-4937-BCC8-81A8BC7B1C8F}" type="pres">
      <dgm:prSet presAssocID="{55C1610C-9F2E-424A-8451-4E4963FF2AB0}" presName="hierChild4" presStyleCnt="0"/>
      <dgm:spPr/>
    </dgm:pt>
    <dgm:pt modelId="{A623F170-80F6-4B5F-83D7-8536CCB865B2}" type="pres">
      <dgm:prSet presAssocID="{55C1610C-9F2E-424A-8451-4E4963FF2AB0}" presName="hierChild5" presStyleCnt="0"/>
      <dgm:spPr/>
    </dgm:pt>
    <dgm:pt modelId="{19BB1BDE-FBBF-4E17-BCF6-21E8683D4EEE}" type="pres">
      <dgm:prSet presAssocID="{28EDEC77-D2E8-4810-9006-ABCE2ECB3A33}" presName="hierChild3" presStyleCnt="0"/>
      <dgm:spPr/>
    </dgm:pt>
  </dgm:ptLst>
  <dgm:cxnLst>
    <dgm:cxn modelId="{84113EC8-ABC2-44BE-925D-0DE9729DBF74}" type="presOf" srcId="{55C1610C-9F2E-424A-8451-4E4963FF2AB0}" destId="{F2D52A5B-259B-42F7-A84F-F170CE18D586}" srcOrd="1" destOrd="0" presId="urn:microsoft.com/office/officeart/2005/8/layout/orgChart1"/>
    <dgm:cxn modelId="{1931B90B-78D0-4F1D-A7F5-2CCF5EEB20A1}" type="presOf" srcId="{BF572BE4-8336-4896-8A13-42CC241CE023}" destId="{D53EF992-55B1-462C-86D4-96CD2A014C0C}" srcOrd="1" destOrd="0" presId="urn:microsoft.com/office/officeart/2005/8/layout/orgChart1"/>
    <dgm:cxn modelId="{53C76C61-5452-4ECE-BEF9-F25F933F5FF5}" type="presOf" srcId="{7C1FBEA3-EF7C-42C7-A1D7-F4B51083082B}" destId="{57A64762-4B01-4416-B0C7-4331523CD978}" srcOrd="0" destOrd="0" presId="urn:microsoft.com/office/officeart/2005/8/layout/orgChart1"/>
    <dgm:cxn modelId="{58EB8A8C-1A27-4AB3-8D85-1D5A2165B8E8}" type="presOf" srcId="{D2A8D496-3A13-48F2-BD4C-A7CFEC5421D0}" destId="{31AB7484-9707-4450-9AF2-6DC70F5F4B17}" srcOrd="1" destOrd="0" presId="urn:microsoft.com/office/officeart/2005/8/layout/orgChart1"/>
    <dgm:cxn modelId="{B15D1F2D-3AB7-4D3A-B381-18080191AC02}" type="presOf" srcId="{1CEB6704-29B3-4FF8-86EE-37C0BFA3F442}" destId="{2DEDE25D-7CE7-4C92-9140-1E8BD196F233}" srcOrd="0" destOrd="0" presId="urn:microsoft.com/office/officeart/2005/8/layout/orgChart1"/>
    <dgm:cxn modelId="{61CEDEC9-DAF2-4E35-909D-DC6297C501B3}" type="presOf" srcId="{D23E2BE9-8E7A-4939-A1DE-11DC831D54BF}" destId="{084A8D42-71C8-4227-9F0D-FAAE03D793CE}" srcOrd="0" destOrd="0" presId="urn:microsoft.com/office/officeart/2005/8/layout/orgChart1"/>
    <dgm:cxn modelId="{DBD672DD-9F74-48BE-B462-EF2BCFFC4CD2}" type="presOf" srcId="{2D56C1B9-48B8-4C64-BAD0-48C9CBE920A5}" destId="{CE85120A-AF6B-4EBC-B367-4465966D9577}" srcOrd="1" destOrd="0" presId="urn:microsoft.com/office/officeart/2005/8/layout/orgChart1"/>
    <dgm:cxn modelId="{C8F43636-9CB6-4872-8BEF-63E9927390FB}" type="presOf" srcId="{58E37DE9-6F43-49A8-8353-44EAAF40027A}" destId="{85A093BF-6E9A-460D-9CDB-16BE0179910C}" srcOrd="0" destOrd="0" presId="urn:microsoft.com/office/officeart/2005/8/layout/orgChart1"/>
    <dgm:cxn modelId="{ACD1AB4F-A91C-4002-93DA-C9E207DEEEB5}" type="presOf" srcId="{878D5B6C-D26C-4072-859B-68F202C47994}" destId="{2AA922DF-8D00-4453-8076-FD83E0AAB88E}" srcOrd="1" destOrd="0" presId="urn:microsoft.com/office/officeart/2005/8/layout/orgChart1"/>
    <dgm:cxn modelId="{27FD1D5D-1B02-49D2-BA2D-43ECC803F5A3}" srcId="{5E580D1E-CA4D-462D-A66B-1DFD2F8FBFB2}" destId="{BA84CB8B-FDA8-4486-B458-F2529AF4122A}" srcOrd="3" destOrd="0" parTransId="{7C1FBEA3-EF7C-42C7-A1D7-F4B51083082B}" sibTransId="{F149841E-8773-407B-A5D4-DB072A690EFF}"/>
    <dgm:cxn modelId="{6C2CAEB3-A2DC-4193-BE8A-8AFD6148C049}" type="presOf" srcId="{3E815B7A-49E2-4A50-9155-6CCE8D3D33B1}" destId="{4A65C2F0-6EE9-4D18-9AA2-4BC02A5ADEF9}" srcOrd="0" destOrd="0" presId="urn:microsoft.com/office/officeart/2005/8/layout/orgChart1"/>
    <dgm:cxn modelId="{385F6AB6-0019-40EF-8049-428884DEDA5C}" srcId="{BF572BE4-8336-4896-8A13-42CC241CE023}" destId="{878D5B6C-D26C-4072-859B-68F202C47994}" srcOrd="0" destOrd="0" parTransId="{673A9B69-7660-4B33-B4D3-C0225A0E1F26}" sibTransId="{C2E96039-A156-4798-B7F6-B20A0A7DEEEE}"/>
    <dgm:cxn modelId="{60D3533E-CEE3-494A-BF76-99A765EDD7D4}" srcId="{5E580D1E-CA4D-462D-A66B-1DFD2F8FBFB2}" destId="{394ECC5A-8597-4854-A986-CDE6DAC8A3A1}" srcOrd="0" destOrd="0" parTransId="{E31F03BB-843A-485A-8849-9F3C4F4D2F1C}" sibTransId="{8B3C9801-D05D-4D45-BF6E-E5A51FED816B}"/>
    <dgm:cxn modelId="{88C7BC1A-43C2-4589-86D4-C3759CC4E9DF}" srcId="{E3113DBC-4924-4A0A-B58B-D2F5888DF7B5}" destId="{5E580D1E-CA4D-462D-A66B-1DFD2F8FBFB2}" srcOrd="1" destOrd="0" parTransId="{CB2F09B3-28A0-45EF-A1DE-DB81FDAE7531}" sibTransId="{E69A012C-93C8-4730-B3DB-737937AA220D}"/>
    <dgm:cxn modelId="{7CBE1D18-A5E6-44BA-8B9B-374A2F8C25D8}" type="presOf" srcId="{1D92E012-3436-44AF-B648-CB61F75ECBAB}" destId="{241530A9-212E-4F56-A14B-D971BDA09349}" srcOrd="0" destOrd="0" presId="urn:microsoft.com/office/officeart/2005/8/layout/orgChart1"/>
    <dgm:cxn modelId="{CD2B778A-DBA3-49EB-A525-760595115FA5}" srcId="{BF572BE4-8336-4896-8A13-42CC241CE023}" destId="{58E37DE9-6F43-49A8-8353-44EAAF40027A}" srcOrd="3" destOrd="0" parTransId="{D23E2BE9-8E7A-4939-A1DE-11DC831D54BF}" sibTransId="{D57A836F-B562-4EE7-AD97-8A882B012E9B}"/>
    <dgm:cxn modelId="{4F675485-0205-4527-A051-B39B3974C412}" srcId="{5E580D1E-CA4D-462D-A66B-1DFD2F8FBFB2}" destId="{6C1ED3CF-6FE0-44F3-AD30-9679E4871AAD}" srcOrd="1" destOrd="0" parTransId="{97BB93BE-858D-4C8C-86E2-1089DC4A78C1}" sibTransId="{BC0E74EC-3567-40CC-88B5-5C3ACD90AB1E}"/>
    <dgm:cxn modelId="{E11CE753-AF4C-475C-AA04-F0CE2AE47C6D}" type="presOf" srcId="{043F777C-E745-40BD-BDA7-7AD3BBF622A2}" destId="{39784A82-E5F8-432D-A73B-58B6CC368433}" srcOrd="1" destOrd="0" presId="urn:microsoft.com/office/officeart/2005/8/layout/orgChart1"/>
    <dgm:cxn modelId="{EE2F1C78-CF35-4D98-A12B-0905BD9F64CA}" type="presOf" srcId="{89E5AEA4-09BB-4976-BE5D-4A4A47619B9A}" destId="{01643DE3-C13B-40BA-A112-35DE0BAC7D65}" srcOrd="0" destOrd="0" presId="urn:microsoft.com/office/officeart/2005/8/layout/orgChart1"/>
    <dgm:cxn modelId="{5A93AFE1-C70E-4F79-A227-AED057DD3C35}" type="presOf" srcId="{043F777C-E745-40BD-BDA7-7AD3BBF622A2}" destId="{B0A7C473-8DE4-4696-BA03-C83FC0AF3824}" srcOrd="0" destOrd="0" presId="urn:microsoft.com/office/officeart/2005/8/layout/orgChart1"/>
    <dgm:cxn modelId="{30469BE9-0E3B-4A9B-8A79-69D057F8BFEA}" type="presOf" srcId="{599FD5F9-F9EB-4130-AAC3-779C0950B611}" destId="{17715A90-DDB9-45D5-9674-09B6E1805E5F}" srcOrd="1" destOrd="0" presId="urn:microsoft.com/office/officeart/2005/8/layout/orgChart1"/>
    <dgm:cxn modelId="{DC5A1552-DF5B-4B82-BCFA-80041BDE64A2}" srcId="{28EDEC77-D2E8-4810-9006-ABCE2ECB3A33}" destId="{55C1610C-9F2E-424A-8451-4E4963FF2AB0}" srcOrd="0" destOrd="0" parTransId="{C73A5EF7-D501-456B-9E3F-B074CEF1ACD6}" sibTransId="{C40ED5CA-B3E8-49B1-9B0A-34CE29BCAD8F}"/>
    <dgm:cxn modelId="{62C98018-3345-469C-98D2-DBD5C624E387}" type="presOf" srcId="{20E37E1C-9D5F-4FAF-AB84-032E2ED71F12}" destId="{E66B624A-B447-489C-8FDE-025892803A1D}" srcOrd="1" destOrd="0" presId="urn:microsoft.com/office/officeart/2005/8/layout/orgChart1"/>
    <dgm:cxn modelId="{AA548FFA-E4A3-42A8-AD91-0E212CFDF26A}" type="presOf" srcId="{97BB93BE-858D-4C8C-86E2-1089DC4A78C1}" destId="{E9C7815F-F70B-44BC-9B64-0B8AC4ADC72E}" srcOrd="0" destOrd="0" presId="urn:microsoft.com/office/officeart/2005/8/layout/orgChart1"/>
    <dgm:cxn modelId="{2D9820B8-7442-4893-8F8F-E2FB4FC5EEF9}" type="presOf" srcId="{599FD5F9-F9EB-4130-AAC3-779C0950B611}" destId="{E2C9A7DC-4196-494B-B6D2-0CC20456FB7C}" srcOrd="0" destOrd="0" presId="urn:microsoft.com/office/officeart/2005/8/layout/orgChart1"/>
    <dgm:cxn modelId="{CB340B0A-4790-418A-8078-8BF0287D0F10}" type="presOf" srcId="{872CB542-12CF-4A3F-8A22-5FD323408A9F}" destId="{1C2B06DB-7F0C-47C6-AC9F-0D8594123802}" srcOrd="1" destOrd="0" presId="urn:microsoft.com/office/officeart/2005/8/layout/orgChart1"/>
    <dgm:cxn modelId="{173D9BE2-D6FD-4600-9421-5E1BBDD30F7E}" type="presOf" srcId="{49FB6F1D-FC69-41E6-B8B0-A8ED055DFE3A}" destId="{00AFBB87-67BC-4AA4-BD14-9F139E8F9613}" srcOrd="0" destOrd="0" presId="urn:microsoft.com/office/officeart/2005/8/layout/orgChart1"/>
    <dgm:cxn modelId="{B3E28C5E-30CD-43D6-B43D-6A807F98D56F}" type="presOf" srcId="{947E88C0-704F-4F9D-99B0-487DFE34F889}" destId="{801608B6-277E-450E-AA98-D8CDDD23420C}" srcOrd="0" destOrd="0" presId="urn:microsoft.com/office/officeart/2005/8/layout/orgChart1"/>
    <dgm:cxn modelId="{51CF5542-2320-46A0-8861-E9113408B4BF}" type="presOf" srcId="{E71127A7-9782-4127-82DB-05246502CE94}" destId="{37890BB5-3DB8-42FA-A34C-5F2E8249970D}" srcOrd="1" destOrd="0" presId="urn:microsoft.com/office/officeart/2005/8/layout/orgChart1"/>
    <dgm:cxn modelId="{534A1A12-CC35-4689-8B9E-8ABA1A54A1FD}" type="presOf" srcId="{6C1ED3CF-6FE0-44F3-AD30-9679E4871AAD}" destId="{4D3DC744-5BBD-4258-9A2C-BFB0EC0A0772}" srcOrd="1" destOrd="0" presId="urn:microsoft.com/office/officeart/2005/8/layout/orgChart1"/>
    <dgm:cxn modelId="{24833284-5339-475C-A280-A1256BCA4572}" type="presOf" srcId="{5E580D1E-CA4D-462D-A66B-1DFD2F8FBFB2}" destId="{E2642201-EC39-4AB5-AA4B-6D550443D526}" srcOrd="0" destOrd="0" presId="urn:microsoft.com/office/officeart/2005/8/layout/orgChart1"/>
    <dgm:cxn modelId="{409D7423-AB5B-4822-A311-D1E94DB520C0}" type="presOf" srcId="{C73A5EF7-D501-456B-9E3F-B074CEF1ACD6}" destId="{DF670B67-E4FD-4453-92E2-C62FFF986BAC}" srcOrd="0" destOrd="0" presId="urn:microsoft.com/office/officeart/2005/8/layout/orgChart1"/>
    <dgm:cxn modelId="{7FE76495-DF7C-4DAD-9443-92CD60E9DE72}" srcId="{B3EFEE46-DF08-464D-9DE0-5ABD874867F7}" destId="{3E815B7A-49E2-4A50-9155-6CCE8D3D33B1}" srcOrd="3" destOrd="0" parTransId="{8EE2FFDC-244A-4415-A250-5F57D2063600}" sibTransId="{0B34E43E-C92E-488D-B0A4-4E043D3FAC41}"/>
    <dgm:cxn modelId="{C2C4A8FF-AFD6-47B3-BF04-0D7865FD3407}" srcId="{B3EFEE46-DF08-464D-9DE0-5ABD874867F7}" destId="{B60B2354-0251-4622-BDCE-BEDE0F1571B9}" srcOrd="0" destOrd="0" parTransId="{7EB28691-D352-45D3-940D-6496943E1A45}" sibTransId="{C5184CFB-69BC-445C-8778-591E212FED39}"/>
    <dgm:cxn modelId="{111C2D7F-FC86-4476-A11A-9D42CFB81455}" type="presOf" srcId="{878D5B6C-D26C-4072-859B-68F202C47994}" destId="{9651EBAC-B8A1-483F-B9BB-155C6BFF42BB}" srcOrd="0" destOrd="0" presId="urn:microsoft.com/office/officeart/2005/8/layout/orgChart1"/>
    <dgm:cxn modelId="{1E9942C7-D5E2-4588-9115-24FCEC46130B}" type="presOf" srcId="{2D56C1B9-48B8-4C64-BAD0-48C9CBE920A5}" destId="{82225883-B053-423C-9D85-D78147E12025}" srcOrd="0" destOrd="0" presId="urn:microsoft.com/office/officeart/2005/8/layout/orgChart1"/>
    <dgm:cxn modelId="{ABD9DFB2-E3EC-4E15-B276-74363ADE2ECA}" type="presOf" srcId="{B3EFEE46-DF08-464D-9DE0-5ABD874867F7}" destId="{FF554557-BB7C-4CA3-A32E-681F1B1CB570}" srcOrd="0" destOrd="0" presId="urn:microsoft.com/office/officeart/2005/8/layout/orgChart1"/>
    <dgm:cxn modelId="{DC4E6095-4A4E-408B-819B-2C86939AAD81}" srcId="{E3113DBC-4924-4A0A-B58B-D2F5888DF7B5}" destId="{BF572BE4-8336-4896-8A13-42CC241CE023}" srcOrd="4" destOrd="0" parTransId="{E12CD332-DCCE-4DF3-B134-97AE6D6C7E3F}" sibTransId="{26069EA6-8876-4AB6-9301-3B2E53570E2C}"/>
    <dgm:cxn modelId="{9D5E5ECD-4347-4398-84F5-AD2900B8A2BD}" type="presOf" srcId="{394ECC5A-8597-4854-A986-CDE6DAC8A3A1}" destId="{262F11A1-6A84-4007-A590-F795B170E0E6}" srcOrd="0" destOrd="0" presId="urn:microsoft.com/office/officeart/2005/8/layout/orgChart1"/>
    <dgm:cxn modelId="{91786375-2D99-4F9E-A40C-7F630A8C5FE5}" srcId="{E3113DBC-4924-4A0A-B58B-D2F5888DF7B5}" destId="{2D56C1B9-48B8-4C64-BAD0-48C9CBE920A5}" srcOrd="0" destOrd="0" parTransId="{CF68BCB7-2D13-422B-840E-595639F43B07}" sibTransId="{4B1BD738-CA30-425C-95C3-A1F23DB3BD7D}"/>
    <dgm:cxn modelId="{29BDC3FE-30F7-4502-BE17-226F2A9937C4}" type="presOf" srcId="{CE0304D3-387F-42A7-9910-6EB74ECC3C93}" destId="{2338D08F-4456-4007-B1E7-9FE0954685E0}" srcOrd="1" destOrd="0" presId="urn:microsoft.com/office/officeart/2005/8/layout/orgChart1"/>
    <dgm:cxn modelId="{759343FF-ACB3-420A-A8AC-BEA6A14B9FBE}" type="presOf" srcId="{BA84CB8B-FDA8-4486-B458-F2529AF4122A}" destId="{89593579-D3F6-4704-8706-9B7CA10B73FA}" srcOrd="1" destOrd="0" presId="urn:microsoft.com/office/officeart/2005/8/layout/orgChart1"/>
    <dgm:cxn modelId="{7E1DCA51-349D-4551-B77D-96E9A22050D2}" srcId="{5E580D1E-CA4D-462D-A66B-1DFD2F8FBFB2}" destId="{872CB542-12CF-4A3F-8A22-5FD323408A9F}" srcOrd="2" destOrd="0" parTransId="{1D92E012-3436-44AF-B648-CB61F75ECBAB}" sibTransId="{CF6F0DF4-EBB8-4B34-9B55-31B93356D241}"/>
    <dgm:cxn modelId="{2849E564-C09D-4E5D-862D-A238B00279CD}" type="presOf" srcId="{4E910585-0154-4D4C-B4DD-0589500DDBB6}" destId="{B2DEA678-1DB9-400C-91CA-AA126A73915E}" srcOrd="0" destOrd="0" presId="urn:microsoft.com/office/officeart/2005/8/layout/orgChart1"/>
    <dgm:cxn modelId="{84DAE0E6-1C64-41AA-AA7E-3226973D29DD}" srcId="{B3EFEE46-DF08-464D-9DE0-5ABD874867F7}" destId="{20E37E1C-9D5F-4FAF-AB84-032E2ED71F12}" srcOrd="1" destOrd="0" parTransId="{3E19FC50-6450-4F56-B877-4E660740E8C5}" sibTransId="{E5F45F47-57CE-4D31-B469-6FA3BC198AD3}"/>
    <dgm:cxn modelId="{144207E0-FE0A-4AFF-926E-3839359AEAE9}" type="presOf" srcId="{20E37E1C-9D5F-4FAF-AB84-032E2ED71F12}" destId="{1F354A68-5BA8-4D91-898F-05837D788892}" srcOrd="0" destOrd="0" presId="urn:microsoft.com/office/officeart/2005/8/layout/orgChart1"/>
    <dgm:cxn modelId="{22443028-CD81-4275-ADED-870D544C3796}" type="presOf" srcId="{28EDEC77-D2E8-4810-9006-ABCE2ECB3A33}" destId="{FB035ED9-3D0F-4683-9D79-151F499D1CBA}" srcOrd="1" destOrd="0" presId="urn:microsoft.com/office/officeart/2005/8/layout/orgChart1"/>
    <dgm:cxn modelId="{E6277193-209D-48B6-B68B-2F6401225702}" type="presOf" srcId="{479FBACE-EDD1-470E-8C7B-4AE9682988AF}" destId="{75EB1F24-489E-47FC-966A-3C46C05FE464}" srcOrd="1" destOrd="0" presId="urn:microsoft.com/office/officeart/2005/8/layout/orgChart1"/>
    <dgm:cxn modelId="{F0B444A4-B3E3-42C6-A3C0-86CC012B6605}" type="presOf" srcId="{067D5D6F-229E-4B15-95A6-2E0489099264}" destId="{A1303FE2-1B36-4C6A-B69F-BFFBA1F83666}" srcOrd="1" destOrd="0" presId="urn:microsoft.com/office/officeart/2005/8/layout/orgChart1"/>
    <dgm:cxn modelId="{7A6A3A5A-D6CD-4013-9F8A-C6AA9D98B544}" type="presOf" srcId="{42567093-DBB2-4BD3-A74C-B8520F923CCB}" destId="{8EF9504C-B661-4B43-9811-ED06AB464C87}" srcOrd="0" destOrd="0" presId="urn:microsoft.com/office/officeart/2005/8/layout/orgChart1"/>
    <dgm:cxn modelId="{2A03A9AB-7762-4BA4-AEA3-E0E1A5A6B62D}" type="presOf" srcId="{BF572BE4-8336-4896-8A13-42CC241CE023}" destId="{659880D9-FF60-41F6-B54B-5B96A8300424}" srcOrd="0" destOrd="0" presId="urn:microsoft.com/office/officeart/2005/8/layout/orgChart1"/>
    <dgm:cxn modelId="{E66EACC4-D2D1-4412-96B3-2BA4DB814E99}" type="presOf" srcId="{BA84CB8B-FDA8-4486-B458-F2529AF4122A}" destId="{F1EEC5AC-AD04-423A-8916-74DA6911573F}" srcOrd="0" destOrd="0" presId="urn:microsoft.com/office/officeart/2005/8/layout/orgChart1"/>
    <dgm:cxn modelId="{6929A7D7-113B-4F26-99DF-724EA1CD917E}" srcId="{2D56C1B9-48B8-4C64-BAD0-48C9CBE920A5}" destId="{479FBACE-EDD1-470E-8C7B-4AE9682988AF}" srcOrd="4" destOrd="0" parTransId="{4A8BA057-3E0A-45C7-9624-3E92973127C9}" sibTransId="{C351E110-E8CE-4AEF-ADE3-B52DA3EDD182}"/>
    <dgm:cxn modelId="{197D5464-93AD-4411-B97E-0DD009577BDC}" srcId="{2D56C1B9-48B8-4C64-BAD0-48C9CBE920A5}" destId="{50E696EC-05DB-4A7E-973C-7D8382335F86}" srcOrd="1" destOrd="0" parTransId="{44C310BE-664B-44E4-930F-7BF1D580DED2}" sibTransId="{1DE4E7EE-A617-4340-8DD7-B0B1FDFBADB9}"/>
    <dgm:cxn modelId="{4B37C128-F04E-44D5-A632-29FC4E85B91E}" type="presOf" srcId="{394ECC5A-8597-4854-A986-CDE6DAC8A3A1}" destId="{DD698EF2-091A-4605-9F03-964E496B7C51}" srcOrd="1" destOrd="0" presId="urn:microsoft.com/office/officeart/2005/8/layout/orgChart1"/>
    <dgm:cxn modelId="{10E87427-4145-4CA6-AA54-7854E158ACBA}" type="presOf" srcId="{872CB542-12CF-4A3F-8A22-5FD323408A9F}" destId="{B9F47561-6842-4113-AF9B-0E06829280C9}" srcOrd="0" destOrd="0" presId="urn:microsoft.com/office/officeart/2005/8/layout/orgChart1"/>
    <dgm:cxn modelId="{8D88F964-8839-48E0-AC6E-7A939B4F1FCF}" srcId="{CE0304D3-387F-42A7-9910-6EB74ECC3C93}" destId="{8FFCF8DB-F30E-4A97-9E60-3A49B3BF435A}" srcOrd="1" destOrd="0" parTransId="{B60C3DE4-BC88-4F65-B4B0-04F76DC8A9DE}" sibTransId="{93E5C14C-7936-4B6E-A7F2-4129D9B92B99}"/>
    <dgm:cxn modelId="{501B5F02-42CE-473B-97DD-08301E8F1AF2}" type="presOf" srcId="{5E580D1E-CA4D-462D-A66B-1DFD2F8FBFB2}" destId="{0FA59D2D-9968-4B08-978A-B254F4881C31}" srcOrd="1" destOrd="0" presId="urn:microsoft.com/office/officeart/2005/8/layout/orgChart1"/>
    <dgm:cxn modelId="{2D8F6A09-2B77-4E12-BB73-57C18DB2CC83}" type="presOf" srcId="{232C4906-92B2-47A1-A825-AAED15470F96}" destId="{F278C5DC-686F-4E3B-B104-B819E2A6B8CD}" srcOrd="0" destOrd="0" presId="urn:microsoft.com/office/officeart/2005/8/layout/orgChart1"/>
    <dgm:cxn modelId="{B7E232E1-F270-49F3-A095-A87EF493D3AE}" type="presOf" srcId="{D2A8D496-3A13-48F2-BD4C-A7CFEC5421D0}" destId="{32D734C3-27E1-4221-97EC-BDD5B1FEC924}" srcOrd="0" destOrd="0" presId="urn:microsoft.com/office/officeart/2005/8/layout/orgChart1"/>
    <dgm:cxn modelId="{C4225F4A-491A-4F03-87DB-5B96EBEA4517}" type="presOf" srcId="{4A8BA057-3E0A-45C7-9624-3E92973127C9}" destId="{102E627D-1373-4CB7-9C76-A45682A243B8}" srcOrd="0" destOrd="0" presId="urn:microsoft.com/office/officeart/2005/8/layout/orgChart1"/>
    <dgm:cxn modelId="{48B5C3FE-F5AF-4217-8E05-D9FDD3351AEC}" type="presOf" srcId="{A0FA48BF-512D-4116-9BF0-AD43FE85D4C2}" destId="{8437BC07-8DDB-44A4-8B8C-AA6B88F03303}" srcOrd="1" destOrd="0" presId="urn:microsoft.com/office/officeart/2005/8/layout/orgChart1"/>
    <dgm:cxn modelId="{DCCB959D-6772-499E-BE50-240801B6DF1A}" type="presOf" srcId="{28EDEC77-D2E8-4810-9006-ABCE2ECB3A33}" destId="{A7CABCAD-EFB3-49A8-9EDE-A543F8D5587C}" srcOrd="0" destOrd="0" presId="urn:microsoft.com/office/officeart/2005/8/layout/orgChart1"/>
    <dgm:cxn modelId="{0F61478B-6927-4543-A740-F9C4EC39F55C}" type="presOf" srcId="{E19009EC-DACD-4FB3-8FBC-0CA984752B40}" destId="{685483E1-7DA9-4A54-A6E2-3BAFE2407D07}" srcOrd="0" destOrd="0" presId="urn:microsoft.com/office/officeart/2005/8/layout/orgChart1"/>
    <dgm:cxn modelId="{6AD25F81-3176-4BED-922D-90F0218C04BF}" type="presOf" srcId="{E8E20027-91DF-439D-8F8D-A80B25CF0283}" destId="{CF5D6444-095C-448B-B213-176886DE12EC}" srcOrd="0" destOrd="0" presId="urn:microsoft.com/office/officeart/2005/8/layout/orgChart1"/>
    <dgm:cxn modelId="{33798D67-ED1B-4D45-B0F6-F658B248C8A6}" type="presOf" srcId="{CE0304D3-387F-42A7-9910-6EB74ECC3C93}" destId="{6C847E97-2DDB-4776-9CAE-3F8DA086B9F5}" srcOrd="0" destOrd="0" presId="urn:microsoft.com/office/officeart/2005/8/layout/orgChart1"/>
    <dgm:cxn modelId="{EA687115-887C-4F3F-B7E0-E975ECCB7E65}" type="presOf" srcId="{8FFCF8DB-F30E-4A97-9E60-3A49B3BF435A}" destId="{A7451E5C-292E-4620-921F-8897F0270468}" srcOrd="0" destOrd="0" presId="urn:microsoft.com/office/officeart/2005/8/layout/orgChart1"/>
    <dgm:cxn modelId="{9A3ABF76-AE39-44C5-990E-7D4E55508B6D}" type="presOf" srcId="{6C1ED3CF-6FE0-44F3-AD30-9679E4871AAD}" destId="{110E09AA-2287-418C-AC14-C533092A62C5}" srcOrd="0" destOrd="0" presId="urn:microsoft.com/office/officeart/2005/8/layout/orgChart1"/>
    <dgm:cxn modelId="{981ADDB9-A9D9-4FD9-AA1A-2FE7E6217297}" type="presOf" srcId="{1CD79959-701F-47B0-B696-61994853EF69}" destId="{DF9D2FAD-0BD5-4B50-86F0-EE6C1FBF3377}" srcOrd="0" destOrd="0" presId="urn:microsoft.com/office/officeart/2005/8/layout/orgChart1"/>
    <dgm:cxn modelId="{25E8A7FD-451D-4180-8AE8-B92C062E1C9B}" type="presOf" srcId="{B60B2354-0251-4622-BDCE-BEDE0F1571B9}" destId="{80199ED0-BE2D-4C78-A91A-8D2F7EDFC9EE}" srcOrd="0" destOrd="0" presId="urn:microsoft.com/office/officeart/2005/8/layout/orgChart1"/>
    <dgm:cxn modelId="{F9D52FE5-9A06-432A-9059-E281B5606DF6}" type="presOf" srcId="{A0FA48BF-512D-4116-9BF0-AD43FE85D4C2}" destId="{0338F84F-2AFC-421C-82A3-EB6CDFD54549}" srcOrd="0" destOrd="0" presId="urn:microsoft.com/office/officeart/2005/8/layout/orgChart1"/>
    <dgm:cxn modelId="{816D64C5-0FC4-4FBB-9724-C9627A3CD388}" srcId="{BF572BE4-8336-4896-8A13-42CC241CE023}" destId="{067D5D6F-229E-4B15-95A6-2E0489099264}" srcOrd="4" destOrd="0" parTransId="{D848A457-D567-4B53-B29E-1F0D0BDFEF00}" sibTransId="{D3852BC5-82B8-4CFD-9F5E-179D968C3BE7}"/>
    <dgm:cxn modelId="{B74F0A6F-CAB1-4F50-8318-F3535F093DD5}" type="presOf" srcId="{50E696EC-05DB-4A7E-973C-7D8382335F86}" destId="{8F9B0561-4DCD-4FF1-87A9-BC6A857C8895}" srcOrd="0" destOrd="0" presId="urn:microsoft.com/office/officeart/2005/8/layout/orgChart1"/>
    <dgm:cxn modelId="{453E4C9C-EB94-455A-9AA8-1BA984D89EDD}" srcId="{CE0304D3-387F-42A7-9910-6EB74ECC3C93}" destId="{E8E20027-91DF-439D-8F8D-A80B25CF0283}" srcOrd="3" destOrd="0" parTransId="{E19009EC-DACD-4FB3-8FBC-0CA984752B40}" sibTransId="{8C249549-CE9B-4A53-9216-66B77597431A}"/>
    <dgm:cxn modelId="{2DE7441C-1868-4F75-A7B5-20E4FDE3B636}" type="presOf" srcId="{D848A457-D567-4B53-B29E-1F0D0BDFEF00}" destId="{07BFEB36-4C40-42DD-ACAF-EA4CB5A647E1}" srcOrd="0" destOrd="0" presId="urn:microsoft.com/office/officeart/2005/8/layout/orgChart1"/>
    <dgm:cxn modelId="{5A11F375-0E54-4616-A0E4-16377996D5EB}" type="presOf" srcId="{B60B2354-0251-4622-BDCE-BEDE0F1571B9}" destId="{C77E5BA9-6AA0-4579-9609-A616A8660E23}" srcOrd="1" destOrd="0" presId="urn:microsoft.com/office/officeart/2005/8/layout/orgChart1"/>
    <dgm:cxn modelId="{4CE31BF2-4A19-4925-8076-A14D09E11EC0}" type="presOf" srcId="{4C8685CB-8BBD-449F-AEBD-46CC6D5946C8}" destId="{FE149A40-A7F2-46FC-A4F3-FFDEFAE551F4}" srcOrd="1" destOrd="0" presId="urn:microsoft.com/office/officeart/2005/8/layout/orgChart1"/>
    <dgm:cxn modelId="{6D6D94F5-EE35-4F68-9F5F-F1D5C9482FB7}" type="presOf" srcId="{49FB6F1D-FC69-41E6-B8B0-A8ED055DFE3A}" destId="{E3013193-E715-480D-96CF-88D289E4DAA9}" srcOrd="1" destOrd="0" presId="urn:microsoft.com/office/officeart/2005/8/layout/orgChart1"/>
    <dgm:cxn modelId="{9D7F9612-1B3E-40F1-A6C9-5FB86FC8BA58}" srcId="{CE0304D3-387F-42A7-9910-6EB74ECC3C93}" destId="{49FB6F1D-FC69-41E6-B8B0-A8ED055DFE3A}" srcOrd="0" destOrd="0" parTransId="{95F8771D-29F7-4B22-BB16-37406EF57754}" sibTransId="{D8E8AF38-8C2D-45D3-BE18-DC9997CC489A}"/>
    <dgm:cxn modelId="{A32F7DF9-4281-4209-9CD0-25EEFAC12DED}" type="presOf" srcId="{8FFCF8DB-F30E-4A97-9E60-3A49B3BF435A}" destId="{C6313B3D-687B-499F-8E69-380A40B0D0BF}" srcOrd="1" destOrd="0" presId="urn:microsoft.com/office/officeart/2005/8/layout/orgChart1"/>
    <dgm:cxn modelId="{D21F45C2-3174-4135-83ED-1368E216E4FF}" type="presOf" srcId="{E3113DBC-4924-4A0A-B58B-D2F5888DF7B5}" destId="{74425016-1BBD-42CF-B064-BBC3E0444B5B}" srcOrd="0" destOrd="0" presId="urn:microsoft.com/office/officeart/2005/8/layout/orgChart1"/>
    <dgm:cxn modelId="{089D073C-0DD0-4AF7-A29C-217988DFAC3F}" type="presOf" srcId="{55C1610C-9F2E-424A-8451-4E4963FF2AB0}" destId="{C284762C-9158-4DCA-9658-3AFB6AA79609}" srcOrd="0" destOrd="0" presId="urn:microsoft.com/office/officeart/2005/8/layout/orgChart1"/>
    <dgm:cxn modelId="{E441134B-EE93-417B-813F-342420E7EFCB}" type="presOf" srcId="{58E37DE9-6F43-49A8-8353-44EAAF40027A}" destId="{40B13C4D-E4D1-46EB-8E1A-6BD4B12EDBAC}" srcOrd="1" destOrd="0" presId="urn:microsoft.com/office/officeart/2005/8/layout/orgChart1"/>
    <dgm:cxn modelId="{6C59B0FC-08A3-4B5A-8DD3-6AF10B87D577}" type="presOf" srcId="{3E19FC50-6450-4F56-B877-4E660740E8C5}" destId="{FF57874E-73CA-4516-A052-9E541481C2B6}" srcOrd="0" destOrd="0" presId="urn:microsoft.com/office/officeart/2005/8/layout/orgChart1"/>
    <dgm:cxn modelId="{3DB9B2C3-3CC8-4D4E-BD18-E8339357688E}" type="presOf" srcId="{50E696EC-05DB-4A7E-973C-7D8382335F86}" destId="{06488E0B-209F-4407-9E0F-F11D5F003550}" srcOrd="1" destOrd="0" presId="urn:microsoft.com/office/officeart/2005/8/layout/orgChart1"/>
    <dgm:cxn modelId="{640ABE6B-0FFD-4C29-8244-560E6CE0DE07}" type="presOf" srcId="{E71127A7-9782-4127-82DB-05246502CE94}" destId="{88D80E41-FD09-4662-B00E-3E7FA20CAB41}" srcOrd="0" destOrd="0" presId="urn:microsoft.com/office/officeart/2005/8/layout/orgChart1"/>
    <dgm:cxn modelId="{5EA61A86-C5E6-4620-80C9-DC8F430F19AA}" type="presOf" srcId="{7EB28691-D352-45D3-940D-6496943E1A45}" destId="{57F4B463-D590-446A-A3CF-0160A1B32C1B}" srcOrd="0" destOrd="0" presId="urn:microsoft.com/office/officeart/2005/8/layout/orgChart1"/>
    <dgm:cxn modelId="{E2FED2C9-9527-4348-A1F1-C97A19CFDB9C}" type="presOf" srcId="{44C310BE-664B-44E4-930F-7BF1D580DED2}" destId="{A4B5D451-5B95-49DB-AC8C-2167650AA6A9}" srcOrd="0" destOrd="0" presId="urn:microsoft.com/office/officeart/2005/8/layout/orgChart1"/>
    <dgm:cxn modelId="{0990DD50-DF0A-46A9-BC10-CA1E7F4F3ACA}" type="presOf" srcId="{3E815B7A-49E2-4A50-9155-6CCE8D3D33B1}" destId="{72D7075A-466E-4B2C-9E00-44C806CB20AA}" srcOrd="1" destOrd="0" presId="urn:microsoft.com/office/officeart/2005/8/layout/orgChart1"/>
    <dgm:cxn modelId="{1305F59A-A9FA-43F1-86D0-D102023B8531}" srcId="{BF572BE4-8336-4896-8A13-42CC241CE023}" destId="{A0FA48BF-512D-4116-9BF0-AD43FE85D4C2}" srcOrd="2" destOrd="0" parTransId="{1CEB6704-29B3-4FF8-86EE-37C0BFA3F442}" sibTransId="{553D8537-C998-4E72-B6FB-E087CABD96C4}"/>
    <dgm:cxn modelId="{34F628D5-2796-478A-9E01-D95C36FE83AE}" srcId="{2D56C1B9-48B8-4C64-BAD0-48C9CBE920A5}" destId="{E71127A7-9782-4127-82DB-05246502CE94}" srcOrd="0" destOrd="0" parTransId="{89E5AEA4-09BB-4976-BE5D-4A4A47619B9A}" sibTransId="{459A1FFD-58A2-4B2D-9B13-E1BE764F2D54}"/>
    <dgm:cxn modelId="{BB9B97AD-F190-44D0-9271-4689A56B2045}" type="presOf" srcId="{E31F03BB-843A-485A-8849-9F3C4F4D2F1C}" destId="{F088B888-A550-4754-BC0E-070FAC0CA447}" srcOrd="0" destOrd="0" presId="urn:microsoft.com/office/officeart/2005/8/layout/orgChart1"/>
    <dgm:cxn modelId="{2706336B-442E-4EB9-8755-DE65D73F60B7}" type="presOf" srcId="{8EE2FFDC-244A-4415-A250-5F57D2063600}" destId="{71AEE9CB-DA9B-4C10-AE39-F6743518EEBA}" srcOrd="0" destOrd="0" presId="urn:microsoft.com/office/officeart/2005/8/layout/orgChart1"/>
    <dgm:cxn modelId="{827FE1F2-BE77-4003-80D1-7EB7D97D89F2}" type="presOf" srcId="{E8E20027-91DF-439D-8F8D-A80B25CF0283}" destId="{C965BDF9-E91F-496A-84D3-3279B51A8FED}" srcOrd="1" destOrd="0" presId="urn:microsoft.com/office/officeart/2005/8/layout/orgChart1"/>
    <dgm:cxn modelId="{32D4B1EC-8190-4C7C-8694-42611F92F8BA}" srcId="{CE0304D3-387F-42A7-9910-6EB74ECC3C93}" destId="{4C8685CB-8BBD-449F-AEBD-46CC6D5946C8}" srcOrd="2" destOrd="0" parTransId="{8D6BC08A-70F9-45DC-87F4-B4F8F24EBE48}" sibTransId="{65AF9848-4DE3-4169-A97A-0BA544E2F672}"/>
    <dgm:cxn modelId="{91F62328-E508-4447-BF00-2774534B4349}" srcId="{E3113DBC-4924-4A0A-B58B-D2F5888DF7B5}" destId="{B3EFEE46-DF08-464D-9DE0-5ABD874867F7}" srcOrd="2" destOrd="0" parTransId="{BE2E62C2-4A7A-46C5-88F1-09F0206096C4}" sibTransId="{6F200457-64B7-42CD-BCAE-B3241DCDE196}"/>
    <dgm:cxn modelId="{DF72E5F7-6807-4827-B8A1-93283742A008}" type="presOf" srcId="{673A9B69-7660-4B33-B4D3-C0225A0E1F26}" destId="{DFB319E4-3A35-449C-8489-630F1EB29093}" srcOrd="0" destOrd="0" presId="urn:microsoft.com/office/officeart/2005/8/layout/orgChart1"/>
    <dgm:cxn modelId="{E88B96A2-B1D1-4533-AFC4-496AFC363433}" srcId="{E3113DBC-4924-4A0A-B58B-D2F5888DF7B5}" destId="{CE0304D3-387F-42A7-9910-6EB74ECC3C93}" srcOrd="3" destOrd="0" parTransId="{21B4CDDF-068E-49DD-9B5C-9ADEAAFDE656}" sibTransId="{5BE83CFA-0CEB-48DE-9228-2B0EBA6AAE4F}"/>
    <dgm:cxn modelId="{3AA8C83D-DA76-4A8E-BF73-034CDE32F5D5}" srcId="{2D56C1B9-48B8-4C64-BAD0-48C9CBE920A5}" destId="{42567093-DBB2-4BD3-A74C-B8520F923CCB}" srcOrd="3" destOrd="0" parTransId="{947E88C0-704F-4F9D-99B0-487DFE34F889}" sibTransId="{7C2B5911-0B23-4CD8-BC35-F5E1E9A61426}"/>
    <dgm:cxn modelId="{4DE8AF23-3241-4BC0-A146-8CD1A1594CB2}" type="presOf" srcId="{95F8771D-29F7-4B22-BB16-37406EF57754}" destId="{1CC09D75-D78B-46E9-9397-2608DC600E0E}" srcOrd="0" destOrd="0" presId="urn:microsoft.com/office/officeart/2005/8/layout/orgChart1"/>
    <dgm:cxn modelId="{0F63E9AA-265B-4729-892E-4446D70419C7}" srcId="{BF572BE4-8336-4896-8A13-42CC241CE023}" destId="{D2A8D496-3A13-48F2-BD4C-A7CFEC5421D0}" srcOrd="1" destOrd="0" parTransId="{232C4906-92B2-47A1-A825-AAED15470F96}" sibTransId="{3F762452-3626-4342-B08C-89D81D72FC18}"/>
    <dgm:cxn modelId="{6789512C-FD18-4B8B-8ECE-64B98399985C}" type="presOf" srcId="{8D6BC08A-70F9-45DC-87F4-B4F8F24EBE48}" destId="{3A062A51-4240-45EE-BBC5-48B6661B01D9}" srcOrd="0" destOrd="0" presId="urn:microsoft.com/office/officeart/2005/8/layout/orgChart1"/>
    <dgm:cxn modelId="{C173CEDE-E2D4-409A-AB94-B002D792B273}" srcId="{B3EFEE46-DF08-464D-9DE0-5ABD874867F7}" destId="{043F777C-E745-40BD-BDA7-7AD3BBF622A2}" srcOrd="2" destOrd="0" parTransId="{1CD79959-701F-47B0-B696-61994853EF69}" sibTransId="{00E19922-C117-42D1-B834-5C9975D42536}"/>
    <dgm:cxn modelId="{B455A936-0D5F-4E53-8662-93E735BCC257}" type="presOf" srcId="{067D5D6F-229E-4B15-95A6-2E0489099264}" destId="{82BAF93E-0E1C-4A8D-A0F8-B73017000C10}" srcOrd="0" destOrd="0" presId="urn:microsoft.com/office/officeart/2005/8/layout/orgChart1"/>
    <dgm:cxn modelId="{0A6A9D4D-7152-4B21-9C28-43CCEFF6DEAA}" type="presOf" srcId="{42567093-DBB2-4BD3-A74C-B8520F923CCB}" destId="{6AF202C7-C996-4A2B-94B5-FEDFCFB79D30}" srcOrd="1" destOrd="0" presId="urn:microsoft.com/office/officeart/2005/8/layout/orgChart1"/>
    <dgm:cxn modelId="{26AB3737-FC53-483B-A0F3-2557C0982883}" srcId="{2D56C1B9-48B8-4C64-BAD0-48C9CBE920A5}" destId="{599FD5F9-F9EB-4130-AAC3-779C0950B611}" srcOrd="2" destOrd="0" parTransId="{4E910585-0154-4D4C-B4DD-0589500DDBB6}" sibTransId="{BA9DB412-276E-40EA-9B33-16E8F7E854BE}"/>
    <dgm:cxn modelId="{987FE756-DB74-4AC6-86C7-29AE1B35F6C1}" type="presOf" srcId="{479FBACE-EDD1-470E-8C7B-4AE9682988AF}" destId="{AE93FA65-AB74-40A1-85B4-92E995B6B87A}" srcOrd="0" destOrd="0" presId="urn:microsoft.com/office/officeart/2005/8/layout/orgChart1"/>
    <dgm:cxn modelId="{AB77AF65-CB51-4057-BA47-6BE785AC57B0}" type="presOf" srcId="{4C8685CB-8BBD-449F-AEBD-46CC6D5946C8}" destId="{BA7E45B8-74E7-452C-8C71-DC825A11451A}" srcOrd="0" destOrd="0" presId="urn:microsoft.com/office/officeart/2005/8/layout/orgChart1"/>
    <dgm:cxn modelId="{4636C68F-42AF-48A4-ACBD-B8928EC8AD76}" type="presOf" srcId="{B3EFEE46-DF08-464D-9DE0-5ABD874867F7}" destId="{AD719D6F-BAE9-4FA7-9C18-1D0A9B0B98D4}" srcOrd="1" destOrd="0" presId="urn:microsoft.com/office/officeart/2005/8/layout/orgChart1"/>
    <dgm:cxn modelId="{8A2BB6CE-D86B-4DA0-81EA-C54642AAD608}" type="presOf" srcId="{B60C3DE4-BC88-4F65-B4B0-04F76DC8A9DE}" destId="{6AFC2E3E-C271-4DAF-97CB-0467B42628AB}" srcOrd="0" destOrd="0" presId="urn:microsoft.com/office/officeart/2005/8/layout/orgChart1"/>
    <dgm:cxn modelId="{4FC1CD3C-485D-45B3-9DDE-B3093C19E19C}" srcId="{E3113DBC-4924-4A0A-B58B-D2F5888DF7B5}" destId="{28EDEC77-D2E8-4810-9006-ABCE2ECB3A33}" srcOrd="5" destOrd="0" parTransId="{E9251238-BBD7-4643-9D27-CDE82B858081}" sibTransId="{DBBBBE73-1C46-45BE-A9CE-CB938BD8BAF4}"/>
    <dgm:cxn modelId="{8796A054-3E1B-4952-B025-DB581DB41044}" type="presParOf" srcId="{74425016-1BBD-42CF-B064-BBC3E0444B5B}" destId="{B370178A-42AE-4757-9525-C686A212BFFA}" srcOrd="0" destOrd="0" presId="urn:microsoft.com/office/officeart/2005/8/layout/orgChart1"/>
    <dgm:cxn modelId="{B4EF439B-75E6-4998-AF13-E83AA86239D2}" type="presParOf" srcId="{B370178A-42AE-4757-9525-C686A212BFFA}" destId="{84336E43-D6BA-460F-ABCB-E8A744EDBC43}" srcOrd="0" destOrd="0" presId="urn:microsoft.com/office/officeart/2005/8/layout/orgChart1"/>
    <dgm:cxn modelId="{0F0DD4FB-DD49-4383-BF11-111423B1F216}" type="presParOf" srcId="{84336E43-D6BA-460F-ABCB-E8A744EDBC43}" destId="{82225883-B053-423C-9D85-D78147E12025}" srcOrd="0" destOrd="0" presId="urn:microsoft.com/office/officeart/2005/8/layout/orgChart1"/>
    <dgm:cxn modelId="{BDDF7E4B-40FB-4B78-8351-096EE74D938C}" type="presParOf" srcId="{84336E43-D6BA-460F-ABCB-E8A744EDBC43}" destId="{CE85120A-AF6B-4EBC-B367-4465966D9577}" srcOrd="1" destOrd="0" presId="urn:microsoft.com/office/officeart/2005/8/layout/orgChart1"/>
    <dgm:cxn modelId="{09EB1EC1-2A2C-4307-B089-EE00F3FEF5E1}" type="presParOf" srcId="{B370178A-42AE-4757-9525-C686A212BFFA}" destId="{9A24F716-E6E4-4471-A1B6-EC1C699C7037}" srcOrd="1" destOrd="0" presId="urn:microsoft.com/office/officeart/2005/8/layout/orgChart1"/>
    <dgm:cxn modelId="{AA450B80-7368-4135-AD17-1A388CB6DAF8}" type="presParOf" srcId="{9A24F716-E6E4-4471-A1B6-EC1C699C7037}" destId="{01643DE3-C13B-40BA-A112-35DE0BAC7D65}" srcOrd="0" destOrd="0" presId="urn:microsoft.com/office/officeart/2005/8/layout/orgChart1"/>
    <dgm:cxn modelId="{DD79DD6E-D019-4D17-A82F-7D1EA4CF20B5}" type="presParOf" srcId="{9A24F716-E6E4-4471-A1B6-EC1C699C7037}" destId="{EB4ED959-32E5-47D0-B7BD-0B87BBF5CBA8}" srcOrd="1" destOrd="0" presId="urn:microsoft.com/office/officeart/2005/8/layout/orgChart1"/>
    <dgm:cxn modelId="{186B113C-70CB-4D84-BE43-B97EB8143A08}" type="presParOf" srcId="{EB4ED959-32E5-47D0-B7BD-0B87BBF5CBA8}" destId="{101299DB-D290-49DD-A87A-E4602CD59990}" srcOrd="0" destOrd="0" presId="urn:microsoft.com/office/officeart/2005/8/layout/orgChart1"/>
    <dgm:cxn modelId="{8D567BDF-F835-40FA-AD79-374BF161C9DE}" type="presParOf" srcId="{101299DB-D290-49DD-A87A-E4602CD59990}" destId="{88D80E41-FD09-4662-B00E-3E7FA20CAB41}" srcOrd="0" destOrd="0" presId="urn:microsoft.com/office/officeart/2005/8/layout/orgChart1"/>
    <dgm:cxn modelId="{06CC6AEF-F206-421E-B7FF-05C48C97B633}" type="presParOf" srcId="{101299DB-D290-49DD-A87A-E4602CD59990}" destId="{37890BB5-3DB8-42FA-A34C-5F2E8249970D}" srcOrd="1" destOrd="0" presId="urn:microsoft.com/office/officeart/2005/8/layout/orgChart1"/>
    <dgm:cxn modelId="{5FCF2B34-B864-4AE6-946D-F414A5DC923B}" type="presParOf" srcId="{EB4ED959-32E5-47D0-B7BD-0B87BBF5CBA8}" destId="{0E864E39-45E4-4F63-967E-C4FD88B71249}" srcOrd="1" destOrd="0" presId="urn:microsoft.com/office/officeart/2005/8/layout/orgChart1"/>
    <dgm:cxn modelId="{B89F5DCB-971E-4DA4-909E-8B4546E81933}" type="presParOf" srcId="{EB4ED959-32E5-47D0-B7BD-0B87BBF5CBA8}" destId="{26139A46-7804-40DB-BFBA-4F78912E0C93}" srcOrd="2" destOrd="0" presId="urn:microsoft.com/office/officeart/2005/8/layout/orgChart1"/>
    <dgm:cxn modelId="{153FAC2C-0C24-44B6-B35E-9E024D85731F}" type="presParOf" srcId="{9A24F716-E6E4-4471-A1B6-EC1C699C7037}" destId="{A4B5D451-5B95-49DB-AC8C-2167650AA6A9}" srcOrd="2" destOrd="0" presId="urn:microsoft.com/office/officeart/2005/8/layout/orgChart1"/>
    <dgm:cxn modelId="{C290C3AA-2922-465E-9E06-9082181C25D0}" type="presParOf" srcId="{9A24F716-E6E4-4471-A1B6-EC1C699C7037}" destId="{D1934594-7CAE-4264-9829-BFF30C4D0A39}" srcOrd="3" destOrd="0" presId="urn:microsoft.com/office/officeart/2005/8/layout/orgChart1"/>
    <dgm:cxn modelId="{443E1487-018D-4390-B86B-A6B99AB53791}" type="presParOf" srcId="{D1934594-7CAE-4264-9829-BFF30C4D0A39}" destId="{47E896F2-47E1-4DA1-A482-441B1A41D48F}" srcOrd="0" destOrd="0" presId="urn:microsoft.com/office/officeart/2005/8/layout/orgChart1"/>
    <dgm:cxn modelId="{2F22C1FF-2B11-46B8-B4E1-F8CAD03450D9}" type="presParOf" srcId="{47E896F2-47E1-4DA1-A482-441B1A41D48F}" destId="{8F9B0561-4DCD-4FF1-87A9-BC6A857C8895}" srcOrd="0" destOrd="0" presId="urn:microsoft.com/office/officeart/2005/8/layout/orgChart1"/>
    <dgm:cxn modelId="{06D970C9-6C1F-43BC-AB97-9F97A89592C3}" type="presParOf" srcId="{47E896F2-47E1-4DA1-A482-441B1A41D48F}" destId="{06488E0B-209F-4407-9E0F-F11D5F003550}" srcOrd="1" destOrd="0" presId="urn:microsoft.com/office/officeart/2005/8/layout/orgChart1"/>
    <dgm:cxn modelId="{645E436F-B745-47F4-AF8A-D6D29F4168CE}" type="presParOf" srcId="{D1934594-7CAE-4264-9829-BFF30C4D0A39}" destId="{26ADFC19-3002-4670-BAB0-D1A7ECAA6EE3}" srcOrd="1" destOrd="0" presId="urn:microsoft.com/office/officeart/2005/8/layout/orgChart1"/>
    <dgm:cxn modelId="{7DF92640-C7D5-4F7B-B3E8-81F1A22ACDC0}" type="presParOf" srcId="{D1934594-7CAE-4264-9829-BFF30C4D0A39}" destId="{51F2CCB4-AB4D-4226-95B8-BBE15081C1D9}" srcOrd="2" destOrd="0" presId="urn:microsoft.com/office/officeart/2005/8/layout/orgChart1"/>
    <dgm:cxn modelId="{BA222FAB-6B3E-4564-9F13-D1AD5A25A0CE}" type="presParOf" srcId="{9A24F716-E6E4-4471-A1B6-EC1C699C7037}" destId="{B2DEA678-1DB9-400C-91CA-AA126A73915E}" srcOrd="4" destOrd="0" presId="urn:microsoft.com/office/officeart/2005/8/layout/orgChart1"/>
    <dgm:cxn modelId="{08357034-ADC5-4B2A-A10F-93AE91712A68}" type="presParOf" srcId="{9A24F716-E6E4-4471-A1B6-EC1C699C7037}" destId="{9C8C271C-485B-4522-8FC1-EF53DE0DED64}" srcOrd="5" destOrd="0" presId="urn:microsoft.com/office/officeart/2005/8/layout/orgChart1"/>
    <dgm:cxn modelId="{2C15689D-2642-42E0-9259-91FECEB98FFB}" type="presParOf" srcId="{9C8C271C-485B-4522-8FC1-EF53DE0DED64}" destId="{11AABA99-95BA-46DF-B365-6D3D21B27A21}" srcOrd="0" destOrd="0" presId="urn:microsoft.com/office/officeart/2005/8/layout/orgChart1"/>
    <dgm:cxn modelId="{05A8B5C8-8ED6-45C0-9B10-805663C00FBA}" type="presParOf" srcId="{11AABA99-95BA-46DF-B365-6D3D21B27A21}" destId="{E2C9A7DC-4196-494B-B6D2-0CC20456FB7C}" srcOrd="0" destOrd="0" presId="urn:microsoft.com/office/officeart/2005/8/layout/orgChart1"/>
    <dgm:cxn modelId="{55D86A4F-7E62-465D-A902-C67906653D40}" type="presParOf" srcId="{11AABA99-95BA-46DF-B365-6D3D21B27A21}" destId="{17715A90-DDB9-45D5-9674-09B6E1805E5F}" srcOrd="1" destOrd="0" presId="urn:microsoft.com/office/officeart/2005/8/layout/orgChart1"/>
    <dgm:cxn modelId="{DE639743-B30D-4D90-BCA2-DCEFD760743B}" type="presParOf" srcId="{9C8C271C-485B-4522-8FC1-EF53DE0DED64}" destId="{23421BFA-46CA-41D3-A5AF-25C05262E433}" srcOrd="1" destOrd="0" presId="urn:microsoft.com/office/officeart/2005/8/layout/orgChart1"/>
    <dgm:cxn modelId="{7145E3D1-9DA8-4689-804A-E28995A92A02}" type="presParOf" srcId="{9C8C271C-485B-4522-8FC1-EF53DE0DED64}" destId="{8B0A2C28-F139-4615-91F4-1CF8F4BDD182}" srcOrd="2" destOrd="0" presId="urn:microsoft.com/office/officeart/2005/8/layout/orgChart1"/>
    <dgm:cxn modelId="{B49D831B-1030-4E3E-B255-C7F6E5339128}" type="presParOf" srcId="{9A24F716-E6E4-4471-A1B6-EC1C699C7037}" destId="{801608B6-277E-450E-AA98-D8CDDD23420C}" srcOrd="6" destOrd="0" presId="urn:microsoft.com/office/officeart/2005/8/layout/orgChart1"/>
    <dgm:cxn modelId="{0843A242-1090-4F80-BEBE-32640BE0B02B}" type="presParOf" srcId="{9A24F716-E6E4-4471-A1B6-EC1C699C7037}" destId="{AA9334D4-5143-4B90-B26B-B4787DC6BAC8}" srcOrd="7" destOrd="0" presId="urn:microsoft.com/office/officeart/2005/8/layout/orgChart1"/>
    <dgm:cxn modelId="{B5150F03-5F9C-40E8-B49D-CCBB82D42C1E}" type="presParOf" srcId="{AA9334D4-5143-4B90-B26B-B4787DC6BAC8}" destId="{A331E531-0591-49D4-B7EF-9494412C0D08}" srcOrd="0" destOrd="0" presId="urn:microsoft.com/office/officeart/2005/8/layout/orgChart1"/>
    <dgm:cxn modelId="{463866E1-B6E2-44EB-9AB9-D401E2C4E5A5}" type="presParOf" srcId="{A331E531-0591-49D4-B7EF-9494412C0D08}" destId="{8EF9504C-B661-4B43-9811-ED06AB464C87}" srcOrd="0" destOrd="0" presId="urn:microsoft.com/office/officeart/2005/8/layout/orgChart1"/>
    <dgm:cxn modelId="{307E3664-9564-4538-A6A9-EC9862F542A2}" type="presParOf" srcId="{A331E531-0591-49D4-B7EF-9494412C0D08}" destId="{6AF202C7-C996-4A2B-94B5-FEDFCFB79D30}" srcOrd="1" destOrd="0" presId="urn:microsoft.com/office/officeart/2005/8/layout/orgChart1"/>
    <dgm:cxn modelId="{F39CDB39-5674-4EF9-BD6B-99D1952331A5}" type="presParOf" srcId="{AA9334D4-5143-4B90-B26B-B4787DC6BAC8}" destId="{41FBE276-3B95-467B-B4F4-50A34AAAAD53}" srcOrd="1" destOrd="0" presId="urn:microsoft.com/office/officeart/2005/8/layout/orgChart1"/>
    <dgm:cxn modelId="{A3BB5560-C783-45D1-92E3-CE7203F69B0C}" type="presParOf" srcId="{AA9334D4-5143-4B90-B26B-B4787DC6BAC8}" destId="{97D150AC-FC4D-497C-BE69-E36C43390E53}" srcOrd="2" destOrd="0" presId="urn:microsoft.com/office/officeart/2005/8/layout/orgChart1"/>
    <dgm:cxn modelId="{9804EAD0-8AF2-40B5-85A3-BCE6824BA6F2}" type="presParOf" srcId="{9A24F716-E6E4-4471-A1B6-EC1C699C7037}" destId="{102E627D-1373-4CB7-9C76-A45682A243B8}" srcOrd="8" destOrd="0" presId="urn:microsoft.com/office/officeart/2005/8/layout/orgChart1"/>
    <dgm:cxn modelId="{39EC2932-4FF2-48A1-835A-9F71E8720F6D}" type="presParOf" srcId="{9A24F716-E6E4-4471-A1B6-EC1C699C7037}" destId="{57178008-41A0-4B73-B531-BEF621A77A24}" srcOrd="9" destOrd="0" presId="urn:microsoft.com/office/officeart/2005/8/layout/orgChart1"/>
    <dgm:cxn modelId="{C76263B0-D743-4238-9F9C-6951FF847C81}" type="presParOf" srcId="{57178008-41A0-4B73-B531-BEF621A77A24}" destId="{FA1BE3CC-BADE-45A2-8A9C-4EB7DA85FE5D}" srcOrd="0" destOrd="0" presId="urn:microsoft.com/office/officeart/2005/8/layout/orgChart1"/>
    <dgm:cxn modelId="{20333CCD-DFD2-4E06-9A9A-D93DFD3AAB57}" type="presParOf" srcId="{FA1BE3CC-BADE-45A2-8A9C-4EB7DA85FE5D}" destId="{AE93FA65-AB74-40A1-85B4-92E995B6B87A}" srcOrd="0" destOrd="0" presId="urn:microsoft.com/office/officeart/2005/8/layout/orgChart1"/>
    <dgm:cxn modelId="{69E9F122-BF9F-496A-8ABC-A99AFA7C8E65}" type="presParOf" srcId="{FA1BE3CC-BADE-45A2-8A9C-4EB7DA85FE5D}" destId="{75EB1F24-489E-47FC-966A-3C46C05FE464}" srcOrd="1" destOrd="0" presId="urn:microsoft.com/office/officeart/2005/8/layout/orgChart1"/>
    <dgm:cxn modelId="{F5D3194C-330D-4C51-984C-A47F8A4B02F1}" type="presParOf" srcId="{57178008-41A0-4B73-B531-BEF621A77A24}" destId="{A83AE05D-649B-4C2D-8874-EBC439DEE863}" srcOrd="1" destOrd="0" presId="urn:microsoft.com/office/officeart/2005/8/layout/orgChart1"/>
    <dgm:cxn modelId="{B1E890AD-418B-4FD1-9A0E-9492031EA65B}" type="presParOf" srcId="{57178008-41A0-4B73-B531-BEF621A77A24}" destId="{BA53A5ED-F8CD-471B-A77E-CED3D7CD6E44}" srcOrd="2" destOrd="0" presId="urn:microsoft.com/office/officeart/2005/8/layout/orgChart1"/>
    <dgm:cxn modelId="{5059101C-73C0-46E6-9269-F22EEE8E1977}" type="presParOf" srcId="{B370178A-42AE-4757-9525-C686A212BFFA}" destId="{F13001B6-028B-4473-A92B-CEB40BEC895D}" srcOrd="2" destOrd="0" presId="urn:microsoft.com/office/officeart/2005/8/layout/orgChart1"/>
    <dgm:cxn modelId="{FD5835EB-2465-4FFC-A479-9936AB3856B5}" type="presParOf" srcId="{74425016-1BBD-42CF-B064-BBC3E0444B5B}" destId="{602650B7-D8CC-46B3-99C2-4CFCA0475156}" srcOrd="1" destOrd="0" presId="urn:microsoft.com/office/officeart/2005/8/layout/orgChart1"/>
    <dgm:cxn modelId="{EBD0B73B-4F86-4052-9F37-B1B44CCE80C7}" type="presParOf" srcId="{602650B7-D8CC-46B3-99C2-4CFCA0475156}" destId="{3FDE94C9-95F3-4714-882D-E3F4BAD8A6AA}" srcOrd="0" destOrd="0" presId="urn:microsoft.com/office/officeart/2005/8/layout/orgChart1"/>
    <dgm:cxn modelId="{8CF41E2A-A8A6-4E1B-809A-F8246F42CA30}" type="presParOf" srcId="{3FDE94C9-95F3-4714-882D-E3F4BAD8A6AA}" destId="{E2642201-EC39-4AB5-AA4B-6D550443D526}" srcOrd="0" destOrd="0" presId="urn:microsoft.com/office/officeart/2005/8/layout/orgChart1"/>
    <dgm:cxn modelId="{449C0631-CE6C-4477-BD1E-BA9EB7409C4D}" type="presParOf" srcId="{3FDE94C9-95F3-4714-882D-E3F4BAD8A6AA}" destId="{0FA59D2D-9968-4B08-978A-B254F4881C31}" srcOrd="1" destOrd="0" presId="urn:microsoft.com/office/officeart/2005/8/layout/orgChart1"/>
    <dgm:cxn modelId="{4AD1568A-061C-4771-8F2F-1E9224B1853B}" type="presParOf" srcId="{602650B7-D8CC-46B3-99C2-4CFCA0475156}" destId="{E4758047-CCB7-4452-B40A-633CABCB8232}" srcOrd="1" destOrd="0" presId="urn:microsoft.com/office/officeart/2005/8/layout/orgChart1"/>
    <dgm:cxn modelId="{BBBCF24C-E353-4F49-9E39-76C6FBC8321C}" type="presParOf" srcId="{E4758047-CCB7-4452-B40A-633CABCB8232}" destId="{F088B888-A550-4754-BC0E-070FAC0CA447}" srcOrd="0" destOrd="0" presId="urn:microsoft.com/office/officeart/2005/8/layout/orgChart1"/>
    <dgm:cxn modelId="{E5B226F5-F059-4C5E-A939-277D394598E8}" type="presParOf" srcId="{E4758047-CCB7-4452-B40A-633CABCB8232}" destId="{871F2FCE-B1F5-4F3D-93AE-C2724A568BAC}" srcOrd="1" destOrd="0" presId="urn:microsoft.com/office/officeart/2005/8/layout/orgChart1"/>
    <dgm:cxn modelId="{FC13AF78-9A8C-4570-AE07-5273525FFB67}" type="presParOf" srcId="{871F2FCE-B1F5-4F3D-93AE-C2724A568BAC}" destId="{2308DFFD-B24A-40A2-A2F6-677A60AE80B6}" srcOrd="0" destOrd="0" presId="urn:microsoft.com/office/officeart/2005/8/layout/orgChart1"/>
    <dgm:cxn modelId="{6BF75E1B-E8BF-4717-975E-4D1023B39CC2}" type="presParOf" srcId="{2308DFFD-B24A-40A2-A2F6-677A60AE80B6}" destId="{262F11A1-6A84-4007-A590-F795B170E0E6}" srcOrd="0" destOrd="0" presId="urn:microsoft.com/office/officeart/2005/8/layout/orgChart1"/>
    <dgm:cxn modelId="{1C446477-F9FE-4A61-B9F8-62EEF23CB43D}" type="presParOf" srcId="{2308DFFD-B24A-40A2-A2F6-677A60AE80B6}" destId="{DD698EF2-091A-4605-9F03-964E496B7C51}" srcOrd="1" destOrd="0" presId="urn:microsoft.com/office/officeart/2005/8/layout/orgChart1"/>
    <dgm:cxn modelId="{AEE02727-90B2-4979-87A5-3BE6CED10358}" type="presParOf" srcId="{871F2FCE-B1F5-4F3D-93AE-C2724A568BAC}" destId="{6E643437-9641-45F5-892B-3FB007ED3444}" srcOrd="1" destOrd="0" presId="urn:microsoft.com/office/officeart/2005/8/layout/orgChart1"/>
    <dgm:cxn modelId="{D7A11566-357C-42B9-A3FE-13A17D6DD9FC}" type="presParOf" srcId="{871F2FCE-B1F5-4F3D-93AE-C2724A568BAC}" destId="{5CED4D3B-A178-4CAB-8659-D783284D6B8D}" srcOrd="2" destOrd="0" presId="urn:microsoft.com/office/officeart/2005/8/layout/orgChart1"/>
    <dgm:cxn modelId="{1DC7F12A-76C2-467B-8FB7-0CCAB87E4696}" type="presParOf" srcId="{E4758047-CCB7-4452-B40A-633CABCB8232}" destId="{E9C7815F-F70B-44BC-9B64-0B8AC4ADC72E}" srcOrd="2" destOrd="0" presId="urn:microsoft.com/office/officeart/2005/8/layout/orgChart1"/>
    <dgm:cxn modelId="{96514607-50D5-4D47-A462-7F6B24D7FCAC}" type="presParOf" srcId="{E4758047-CCB7-4452-B40A-633CABCB8232}" destId="{69AC8958-FC9E-46E5-990A-E9A189A9599F}" srcOrd="3" destOrd="0" presId="urn:microsoft.com/office/officeart/2005/8/layout/orgChart1"/>
    <dgm:cxn modelId="{8A9EF029-D8C0-4E16-933A-29AE9CBE7D40}" type="presParOf" srcId="{69AC8958-FC9E-46E5-990A-E9A189A9599F}" destId="{0C769B60-EBFC-4F69-ABB3-A91DA262830A}" srcOrd="0" destOrd="0" presId="urn:microsoft.com/office/officeart/2005/8/layout/orgChart1"/>
    <dgm:cxn modelId="{4A9138C4-84B9-4607-BAF1-A7A5DAF8FD2F}" type="presParOf" srcId="{0C769B60-EBFC-4F69-ABB3-A91DA262830A}" destId="{110E09AA-2287-418C-AC14-C533092A62C5}" srcOrd="0" destOrd="0" presId="urn:microsoft.com/office/officeart/2005/8/layout/orgChart1"/>
    <dgm:cxn modelId="{1EF780B7-DB37-4046-B895-5ACA7C0C04FC}" type="presParOf" srcId="{0C769B60-EBFC-4F69-ABB3-A91DA262830A}" destId="{4D3DC744-5BBD-4258-9A2C-BFB0EC0A0772}" srcOrd="1" destOrd="0" presId="urn:microsoft.com/office/officeart/2005/8/layout/orgChart1"/>
    <dgm:cxn modelId="{C06F46D1-B66E-4FEC-8D18-8D12BDD1E9BB}" type="presParOf" srcId="{69AC8958-FC9E-46E5-990A-E9A189A9599F}" destId="{682EFEA6-70F3-49C1-936F-6D6C2406DF81}" srcOrd="1" destOrd="0" presId="urn:microsoft.com/office/officeart/2005/8/layout/orgChart1"/>
    <dgm:cxn modelId="{2EAC44E3-3C1D-49A2-A6FF-6919528677A7}" type="presParOf" srcId="{69AC8958-FC9E-46E5-990A-E9A189A9599F}" destId="{0FE0505D-6584-454F-AB38-633DD6F5BBB0}" srcOrd="2" destOrd="0" presId="urn:microsoft.com/office/officeart/2005/8/layout/orgChart1"/>
    <dgm:cxn modelId="{1C7850DA-EDD2-4D75-AC5F-579D9E892F5A}" type="presParOf" srcId="{E4758047-CCB7-4452-B40A-633CABCB8232}" destId="{241530A9-212E-4F56-A14B-D971BDA09349}" srcOrd="4" destOrd="0" presId="urn:microsoft.com/office/officeart/2005/8/layout/orgChart1"/>
    <dgm:cxn modelId="{9FD0327C-496E-458B-8675-0CC9334579CA}" type="presParOf" srcId="{E4758047-CCB7-4452-B40A-633CABCB8232}" destId="{57C8EEF5-6DCC-470F-A88C-5474E7F6D764}" srcOrd="5" destOrd="0" presId="urn:microsoft.com/office/officeart/2005/8/layout/orgChart1"/>
    <dgm:cxn modelId="{065649F9-01D7-4B07-BEAE-13BEA8AC579A}" type="presParOf" srcId="{57C8EEF5-6DCC-470F-A88C-5474E7F6D764}" destId="{E50DF167-6DBF-45F6-A60A-99DFE705B226}" srcOrd="0" destOrd="0" presId="urn:microsoft.com/office/officeart/2005/8/layout/orgChart1"/>
    <dgm:cxn modelId="{46B9E077-3D0C-4F7F-84EB-D3CDCB51E0A3}" type="presParOf" srcId="{E50DF167-6DBF-45F6-A60A-99DFE705B226}" destId="{B9F47561-6842-4113-AF9B-0E06829280C9}" srcOrd="0" destOrd="0" presId="urn:microsoft.com/office/officeart/2005/8/layout/orgChart1"/>
    <dgm:cxn modelId="{0DFBABB9-1114-4FF2-B7E1-A5BB99A09448}" type="presParOf" srcId="{E50DF167-6DBF-45F6-A60A-99DFE705B226}" destId="{1C2B06DB-7F0C-47C6-AC9F-0D8594123802}" srcOrd="1" destOrd="0" presId="urn:microsoft.com/office/officeart/2005/8/layout/orgChart1"/>
    <dgm:cxn modelId="{527D0EC0-0697-49BF-BFF3-FA4947167BA5}" type="presParOf" srcId="{57C8EEF5-6DCC-470F-A88C-5474E7F6D764}" destId="{9242F1B7-0828-433A-9ED5-8B4E922119EE}" srcOrd="1" destOrd="0" presId="urn:microsoft.com/office/officeart/2005/8/layout/orgChart1"/>
    <dgm:cxn modelId="{FE40E7A5-EEBF-4C9C-A8BF-EC3E12FE92ED}" type="presParOf" srcId="{57C8EEF5-6DCC-470F-A88C-5474E7F6D764}" destId="{B722A45F-E1E8-4E6C-B047-9779043B2E9F}" srcOrd="2" destOrd="0" presId="urn:microsoft.com/office/officeart/2005/8/layout/orgChart1"/>
    <dgm:cxn modelId="{41DA3C27-A5BC-442A-AD7C-801E8CA8F65A}" type="presParOf" srcId="{E4758047-CCB7-4452-B40A-633CABCB8232}" destId="{57A64762-4B01-4416-B0C7-4331523CD978}" srcOrd="6" destOrd="0" presId="urn:microsoft.com/office/officeart/2005/8/layout/orgChart1"/>
    <dgm:cxn modelId="{9F940045-48AA-4133-96F7-8A9BEB387F2A}" type="presParOf" srcId="{E4758047-CCB7-4452-B40A-633CABCB8232}" destId="{0E332A4E-F9F0-463B-8397-A99AFBBE2700}" srcOrd="7" destOrd="0" presId="urn:microsoft.com/office/officeart/2005/8/layout/orgChart1"/>
    <dgm:cxn modelId="{3272112A-8958-42FC-8234-267B38557E45}" type="presParOf" srcId="{0E332A4E-F9F0-463B-8397-A99AFBBE2700}" destId="{B1116593-913B-45CF-9481-9A88D7DE62B8}" srcOrd="0" destOrd="0" presId="urn:microsoft.com/office/officeart/2005/8/layout/orgChart1"/>
    <dgm:cxn modelId="{0F332179-745C-4C0C-B44B-D09181BF3C0B}" type="presParOf" srcId="{B1116593-913B-45CF-9481-9A88D7DE62B8}" destId="{F1EEC5AC-AD04-423A-8916-74DA6911573F}" srcOrd="0" destOrd="0" presId="urn:microsoft.com/office/officeart/2005/8/layout/orgChart1"/>
    <dgm:cxn modelId="{4C70637C-A7DE-466B-A1C2-7A3BB8E192CE}" type="presParOf" srcId="{B1116593-913B-45CF-9481-9A88D7DE62B8}" destId="{89593579-D3F6-4704-8706-9B7CA10B73FA}" srcOrd="1" destOrd="0" presId="urn:microsoft.com/office/officeart/2005/8/layout/orgChart1"/>
    <dgm:cxn modelId="{987E362C-D7BE-4810-8BDE-CE2B7886330D}" type="presParOf" srcId="{0E332A4E-F9F0-463B-8397-A99AFBBE2700}" destId="{F5405EF0-405F-429F-9376-A53118EB3D9A}" srcOrd="1" destOrd="0" presId="urn:microsoft.com/office/officeart/2005/8/layout/orgChart1"/>
    <dgm:cxn modelId="{93D22C25-B904-4CFF-9ACC-8474271A4845}" type="presParOf" srcId="{0E332A4E-F9F0-463B-8397-A99AFBBE2700}" destId="{06DB9709-8BB7-4957-8173-EE36DA192FE0}" srcOrd="2" destOrd="0" presId="urn:microsoft.com/office/officeart/2005/8/layout/orgChart1"/>
    <dgm:cxn modelId="{3B45AC9A-924A-4051-99F5-45C52341544D}" type="presParOf" srcId="{602650B7-D8CC-46B3-99C2-4CFCA0475156}" destId="{82CB7F80-C1BF-498B-B733-8AB9874D3330}" srcOrd="2" destOrd="0" presId="urn:microsoft.com/office/officeart/2005/8/layout/orgChart1"/>
    <dgm:cxn modelId="{05E9DEAC-5344-494A-B723-8D8850D92768}" type="presParOf" srcId="{74425016-1BBD-42CF-B064-BBC3E0444B5B}" destId="{239DDA1C-2A98-4C05-A05B-0A543CCC1FE8}" srcOrd="2" destOrd="0" presId="urn:microsoft.com/office/officeart/2005/8/layout/orgChart1"/>
    <dgm:cxn modelId="{529888E8-A5EE-4D29-BC2C-8F977DC60207}" type="presParOf" srcId="{239DDA1C-2A98-4C05-A05B-0A543CCC1FE8}" destId="{4E04323A-A11C-4DE9-A3AE-68AAD5231B32}" srcOrd="0" destOrd="0" presId="urn:microsoft.com/office/officeart/2005/8/layout/orgChart1"/>
    <dgm:cxn modelId="{766A2D36-587A-44EB-9208-3816B909B562}" type="presParOf" srcId="{4E04323A-A11C-4DE9-A3AE-68AAD5231B32}" destId="{FF554557-BB7C-4CA3-A32E-681F1B1CB570}" srcOrd="0" destOrd="0" presId="urn:microsoft.com/office/officeart/2005/8/layout/orgChart1"/>
    <dgm:cxn modelId="{86D2641F-ABB4-4B53-B7DE-8F1BF388255E}" type="presParOf" srcId="{4E04323A-A11C-4DE9-A3AE-68AAD5231B32}" destId="{AD719D6F-BAE9-4FA7-9C18-1D0A9B0B98D4}" srcOrd="1" destOrd="0" presId="urn:microsoft.com/office/officeart/2005/8/layout/orgChart1"/>
    <dgm:cxn modelId="{9EE0BBD9-5DC7-4C4F-BBC3-82A99FD85899}" type="presParOf" srcId="{239DDA1C-2A98-4C05-A05B-0A543CCC1FE8}" destId="{4ED2BEA9-0C6D-480A-B4BD-779ACDEB56F5}" srcOrd="1" destOrd="0" presId="urn:microsoft.com/office/officeart/2005/8/layout/orgChart1"/>
    <dgm:cxn modelId="{CF97765A-A3FB-43C4-A1D9-F8677DB012E3}" type="presParOf" srcId="{4ED2BEA9-0C6D-480A-B4BD-779ACDEB56F5}" destId="{57F4B463-D590-446A-A3CF-0160A1B32C1B}" srcOrd="0" destOrd="0" presId="urn:microsoft.com/office/officeart/2005/8/layout/orgChart1"/>
    <dgm:cxn modelId="{0EC3D555-26D6-4610-B828-725C83B25F31}" type="presParOf" srcId="{4ED2BEA9-0C6D-480A-B4BD-779ACDEB56F5}" destId="{9C5ABCA8-61DA-4D80-992E-2DB5A04F0808}" srcOrd="1" destOrd="0" presId="urn:microsoft.com/office/officeart/2005/8/layout/orgChart1"/>
    <dgm:cxn modelId="{0B3DEF68-2FA0-403D-9CD1-191F4EFE1B8C}" type="presParOf" srcId="{9C5ABCA8-61DA-4D80-992E-2DB5A04F0808}" destId="{81F1142A-4887-4668-8ABA-4DC9157A7236}" srcOrd="0" destOrd="0" presId="urn:microsoft.com/office/officeart/2005/8/layout/orgChart1"/>
    <dgm:cxn modelId="{66EA83A1-1337-419A-B6CD-A3982103D044}" type="presParOf" srcId="{81F1142A-4887-4668-8ABA-4DC9157A7236}" destId="{80199ED0-BE2D-4C78-A91A-8D2F7EDFC9EE}" srcOrd="0" destOrd="0" presId="urn:microsoft.com/office/officeart/2005/8/layout/orgChart1"/>
    <dgm:cxn modelId="{35035A84-5043-4B92-B8A8-D6371DD2DD23}" type="presParOf" srcId="{81F1142A-4887-4668-8ABA-4DC9157A7236}" destId="{C77E5BA9-6AA0-4579-9609-A616A8660E23}" srcOrd="1" destOrd="0" presId="urn:microsoft.com/office/officeart/2005/8/layout/orgChart1"/>
    <dgm:cxn modelId="{7B906648-E9A6-49FF-AF83-C8B6C627792F}" type="presParOf" srcId="{9C5ABCA8-61DA-4D80-992E-2DB5A04F0808}" destId="{68B62F84-01DD-4500-B1EB-68BFF0F3D1AC}" srcOrd="1" destOrd="0" presId="urn:microsoft.com/office/officeart/2005/8/layout/orgChart1"/>
    <dgm:cxn modelId="{371B5C1E-E3F8-4DA1-B6E9-F229AFDDD7CE}" type="presParOf" srcId="{9C5ABCA8-61DA-4D80-992E-2DB5A04F0808}" destId="{B9E99903-0FEC-48A8-BB52-2CC234D01C03}" srcOrd="2" destOrd="0" presId="urn:microsoft.com/office/officeart/2005/8/layout/orgChart1"/>
    <dgm:cxn modelId="{A2F92C24-DF0C-4834-A945-C9A61A6E5AEA}" type="presParOf" srcId="{4ED2BEA9-0C6D-480A-B4BD-779ACDEB56F5}" destId="{FF57874E-73CA-4516-A052-9E541481C2B6}" srcOrd="2" destOrd="0" presId="urn:microsoft.com/office/officeart/2005/8/layout/orgChart1"/>
    <dgm:cxn modelId="{18F2ED45-3768-49D8-85F3-1B76EED38A32}" type="presParOf" srcId="{4ED2BEA9-0C6D-480A-B4BD-779ACDEB56F5}" destId="{825D2FCF-BAB1-456D-A44F-24CAB851D354}" srcOrd="3" destOrd="0" presId="urn:microsoft.com/office/officeart/2005/8/layout/orgChart1"/>
    <dgm:cxn modelId="{AF13422F-AC16-4D1D-B82C-1507616715A3}" type="presParOf" srcId="{825D2FCF-BAB1-456D-A44F-24CAB851D354}" destId="{F39C7C09-F4D5-45C8-9918-29B3205F4813}" srcOrd="0" destOrd="0" presId="urn:microsoft.com/office/officeart/2005/8/layout/orgChart1"/>
    <dgm:cxn modelId="{2A24C585-383F-4917-97B2-8EC0121D59AF}" type="presParOf" srcId="{F39C7C09-F4D5-45C8-9918-29B3205F4813}" destId="{1F354A68-5BA8-4D91-898F-05837D788892}" srcOrd="0" destOrd="0" presId="urn:microsoft.com/office/officeart/2005/8/layout/orgChart1"/>
    <dgm:cxn modelId="{CBF25491-DD7B-4E06-B815-D5FC090C6286}" type="presParOf" srcId="{F39C7C09-F4D5-45C8-9918-29B3205F4813}" destId="{E66B624A-B447-489C-8FDE-025892803A1D}" srcOrd="1" destOrd="0" presId="urn:microsoft.com/office/officeart/2005/8/layout/orgChart1"/>
    <dgm:cxn modelId="{24C7AE85-A817-472A-A91E-A4CF8548826D}" type="presParOf" srcId="{825D2FCF-BAB1-456D-A44F-24CAB851D354}" destId="{215ECF16-5B0D-4039-98C9-1383876507BC}" srcOrd="1" destOrd="0" presId="urn:microsoft.com/office/officeart/2005/8/layout/orgChart1"/>
    <dgm:cxn modelId="{9BF1C7C6-D906-488F-95C5-E3FA48677808}" type="presParOf" srcId="{825D2FCF-BAB1-456D-A44F-24CAB851D354}" destId="{A86BDC0B-8D3D-416C-B6AD-8E98F8FB341F}" srcOrd="2" destOrd="0" presId="urn:microsoft.com/office/officeart/2005/8/layout/orgChart1"/>
    <dgm:cxn modelId="{E675D88F-46C5-483E-AECB-84E0214D0B30}" type="presParOf" srcId="{4ED2BEA9-0C6D-480A-B4BD-779ACDEB56F5}" destId="{DF9D2FAD-0BD5-4B50-86F0-EE6C1FBF3377}" srcOrd="4" destOrd="0" presId="urn:microsoft.com/office/officeart/2005/8/layout/orgChart1"/>
    <dgm:cxn modelId="{1F03542E-D31F-4A82-A0EC-27C82788F2AB}" type="presParOf" srcId="{4ED2BEA9-0C6D-480A-B4BD-779ACDEB56F5}" destId="{D09059A5-A86A-4223-96E7-71FEA9EEB4CE}" srcOrd="5" destOrd="0" presId="urn:microsoft.com/office/officeart/2005/8/layout/orgChart1"/>
    <dgm:cxn modelId="{2A69EA9D-DAF7-4BCA-97E8-8C35386DE8CA}" type="presParOf" srcId="{D09059A5-A86A-4223-96E7-71FEA9EEB4CE}" destId="{BE3B4E90-6DE8-4EF5-9C68-0C2042BE98F2}" srcOrd="0" destOrd="0" presId="urn:microsoft.com/office/officeart/2005/8/layout/orgChart1"/>
    <dgm:cxn modelId="{67C5DD7E-3D3A-4A76-93D0-DE872E9689E6}" type="presParOf" srcId="{BE3B4E90-6DE8-4EF5-9C68-0C2042BE98F2}" destId="{B0A7C473-8DE4-4696-BA03-C83FC0AF3824}" srcOrd="0" destOrd="0" presId="urn:microsoft.com/office/officeart/2005/8/layout/orgChart1"/>
    <dgm:cxn modelId="{4392B29D-50B4-4351-A49E-DF8CF80A58A3}" type="presParOf" srcId="{BE3B4E90-6DE8-4EF5-9C68-0C2042BE98F2}" destId="{39784A82-E5F8-432D-A73B-58B6CC368433}" srcOrd="1" destOrd="0" presId="urn:microsoft.com/office/officeart/2005/8/layout/orgChart1"/>
    <dgm:cxn modelId="{4340767E-D368-4945-95DB-EBA0B188185D}" type="presParOf" srcId="{D09059A5-A86A-4223-96E7-71FEA9EEB4CE}" destId="{861EB5E0-023F-4D98-A5BE-64FE8A438D65}" srcOrd="1" destOrd="0" presId="urn:microsoft.com/office/officeart/2005/8/layout/orgChart1"/>
    <dgm:cxn modelId="{A670EC49-40E7-4B19-92FD-1F91A8715575}" type="presParOf" srcId="{D09059A5-A86A-4223-96E7-71FEA9EEB4CE}" destId="{2D8259FA-445E-4054-90C2-910DB73FD5C5}" srcOrd="2" destOrd="0" presId="urn:microsoft.com/office/officeart/2005/8/layout/orgChart1"/>
    <dgm:cxn modelId="{A5A49848-FC0A-4187-8983-7A65EBB7FD75}" type="presParOf" srcId="{4ED2BEA9-0C6D-480A-B4BD-779ACDEB56F5}" destId="{71AEE9CB-DA9B-4C10-AE39-F6743518EEBA}" srcOrd="6" destOrd="0" presId="urn:microsoft.com/office/officeart/2005/8/layout/orgChart1"/>
    <dgm:cxn modelId="{ABB67C97-7FB0-49A2-AFBC-9A053C98ADEC}" type="presParOf" srcId="{4ED2BEA9-0C6D-480A-B4BD-779ACDEB56F5}" destId="{0BE65EDE-DC35-4F2F-B912-F2E1B6097B55}" srcOrd="7" destOrd="0" presId="urn:microsoft.com/office/officeart/2005/8/layout/orgChart1"/>
    <dgm:cxn modelId="{0387925C-94E1-4442-81EE-DF97FB02AE8C}" type="presParOf" srcId="{0BE65EDE-DC35-4F2F-B912-F2E1B6097B55}" destId="{185F0E57-86BA-4DDC-BBBB-5A310C9679A5}" srcOrd="0" destOrd="0" presId="urn:microsoft.com/office/officeart/2005/8/layout/orgChart1"/>
    <dgm:cxn modelId="{5D8EDF95-9037-4719-A140-C54A2BC86455}" type="presParOf" srcId="{185F0E57-86BA-4DDC-BBBB-5A310C9679A5}" destId="{4A65C2F0-6EE9-4D18-9AA2-4BC02A5ADEF9}" srcOrd="0" destOrd="0" presId="urn:microsoft.com/office/officeart/2005/8/layout/orgChart1"/>
    <dgm:cxn modelId="{6D1B12F3-0871-433F-968B-D4C0F579574D}" type="presParOf" srcId="{185F0E57-86BA-4DDC-BBBB-5A310C9679A5}" destId="{72D7075A-466E-4B2C-9E00-44C806CB20AA}" srcOrd="1" destOrd="0" presId="urn:microsoft.com/office/officeart/2005/8/layout/orgChart1"/>
    <dgm:cxn modelId="{C70BA685-D436-40BA-A729-401125DBF073}" type="presParOf" srcId="{0BE65EDE-DC35-4F2F-B912-F2E1B6097B55}" destId="{1A0C6C16-3804-44E7-B45E-B85626563942}" srcOrd="1" destOrd="0" presId="urn:microsoft.com/office/officeart/2005/8/layout/orgChart1"/>
    <dgm:cxn modelId="{F95585CD-5A0D-4C9A-BB40-4E5D931C084B}" type="presParOf" srcId="{0BE65EDE-DC35-4F2F-B912-F2E1B6097B55}" destId="{6E3A3245-91CC-46AB-9E92-E880F97795B0}" srcOrd="2" destOrd="0" presId="urn:microsoft.com/office/officeart/2005/8/layout/orgChart1"/>
    <dgm:cxn modelId="{7C37DC1D-9279-4C17-BA77-E97AA851A997}" type="presParOf" srcId="{239DDA1C-2A98-4C05-A05B-0A543CCC1FE8}" destId="{ACF847C0-C307-473F-9F39-DDBF11A2C07C}" srcOrd="2" destOrd="0" presId="urn:microsoft.com/office/officeart/2005/8/layout/orgChart1"/>
    <dgm:cxn modelId="{399BFD6E-DC0B-47FA-88F0-A5B7696AEE9B}" type="presParOf" srcId="{74425016-1BBD-42CF-B064-BBC3E0444B5B}" destId="{34CFE6A3-4509-4483-B012-3E6425C8A82C}" srcOrd="3" destOrd="0" presId="urn:microsoft.com/office/officeart/2005/8/layout/orgChart1"/>
    <dgm:cxn modelId="{886576BA-F33C-4613-9EE5-8EEA61CD0E9E}" type="presParOf" srcId="{34CFE6A3-4509-4483-B012-3E6425C8A82C}" destId="{73315501-1912-4BD2-B0C8-AC97976C15A7}" srcOrd="0" destOrd="0" presId="urn:microsoft.com/office/officeart/2005/8/layout/orgChart1"/>
    <dgm:cxn modelId="{8B6879F7-8254-4BA7-BDD7-C1DF3605A219}" type="presParOf" srcId="{73315501-1912-4BD2-B0C8-AC97976C15A7}" destId="{6C847E97-2DDB-4776-9CAE-3F8DA086B9F5}" srcOrd="0" destOrd="0" presId="urn:microsoft.com/office/officeart/2005/8/layout/orgChart1"/>
    <dgm:cxn modelId="{028CBF50-D4E5-490F-9AB1-A473C092DE1E}" type="presParOf" srcId="{73315501-1912-4BD2-B0C8-AC97976C15A7}" destId="{2338D08F-4456-4007-B1E7-9FE0954685E0}" srcOrd="1" destOrd="0" presId="urn:microsoft.com/office/officeart/2005/8/layout/orgChart1"/>
    <dgm:cxn modelId="{14E17826-E7C5-4691-AB11-A3E2486850AF}" type="presParOf" srcId="{34CFE6A3-4509-4483-B012-3E6425C8A82C}" destId="{DE9FA4B7-0DFC-4CCB-BBF3-BFC402DD31F8}" srcOrd="1" destOrd="0" presId="urn:microsoft.com/office/officeart/2005/8/layout/orgChart1"/>
    <dgm:cxn modelId="{CBBAA366-DFAB-4C2A-A4A1-920BB0365819}" type="presParOf" srcId="{DE9FA4B7-0DFC-4CCB-BBF3-BFC402DD31F8}" destId="{1CC09D75-D78B-46E9-9397-2608DC600E0E}" srcOrd="0" destOrd="0" presId="urn:microsoft.com/office/officeart/2005/8/layout/orgChart1"/>
    <dgm:cxn modelId="{1F2AB32F-5695-42A2-B7FE-9F7AE2A63E49}" type="presParOf" srcId="{DE9FA4B7-0DFC-4CCB-BBF3-BFC402DD31F8}" destId="{BAA545D8-02BA-48C2-8414-433DCEF97CBA}" srcOrd="1" destOrd="0" presId="urn:microsoft.com/office/officeart/2005/8/layout/orgChart1"/>
    <dgm:cxn modelId="{F67D298C-1A18-4DF6-A39B-FA0961BE603A}" type="presParOf" srcId="{BAA545D8-02BA-48C2-8414-433DCEF97CBA}" destId="{7F19E8DC-2CC2-4363-85DB-60A29F1D1AE9}" srcOrd="0" destOrd="0" presId="urn:microsoft.com/office/officeart/2005/8/layout/orgChart1"/>
    <dgm:cxn modelId="{81A71DBF-FF24-4B8E-B0B7-4289A0348A0C}" type="presParOf" srcId="{7F19E8DC-2CC2-4363-85DB-60A29F1D1AE9}" destId="{00AFBB87-67BC-4AA4-BD14-9F139E8F9613}" srcOrd="0" destOrd="0" presId="urn:microsoft.com/office/officeart/2005/8/layout/orgChart1"/>
    <dgm:cxn modelId="{CA99EB0D-4030-416E-8718-C1738632914A}" type="presParOf" srcId="{7F19E8DC-2CC2-4363-85DB-60A29F1D1AE9}" destId="{E3013193-E715-480D-96CF-88D289E4DAA9}" srcOrd="1" destOrd="0" presId="urn:microsoft.com/office/officeart/2005/8/layout/orgChart1"/>
    <dgm:cxn modelId="{E3CEF872-E21E-40D9-91F9-07D192144258}" type="presParOf" srcId="{BAA545D8-02BA-48C2-8414-433DCEF97CBA}" destId="{7521D592-257C-4438-A889-5E81F93AE4D5}" srcOrd="1" destOrd="0" presId="urn:microsoft.com/office/officeart/2005/8/layout/orgChart1"/>
    <dgm:cxn modelId="{03E0D2C2-BF36-4335-A61E-3F4D70289159}" type="presParOf" srcId="{BAA545D8-02BA-48C2-8414-433DCEF97CBA}" destId="{75237B80-8338-4D94-9E0F-85354B22F3D9}" srcOrd="2" destOrd="0" presId="urn:microsoft.com/office/officeart/2005/8/layout/orgChart1"/>
    <dgm:cxn modelId="{D6DBD867-4D5E-4942-8375-F7DCA725AEA9}" type="presParOf" srcId="{DE9FA4B7-0DFC-4CCB-BBF3-BFC402DD31F8}" destId="{6AFC2E3E-C271-4DAF-97CB-0467B42628AB}" srcOrd="2" destOrd="0" presId="urn:microsoft.com/office/officeart/2005/8/layout/orgChart1"/>
    <dgm:cxn modelId="{D2BF8A81-7381-45E8-A6D1-1286FDED461D}" type="presParOf" srcId="{DE9FA4B7-0DFC-4CCB-BBF3-BFC402DD31F8}" destId="{E70241BD-D122-4BF2-9A15-BDC9DF5CFDDB}" srcOrd="3" destOrd="0" presId="urn:microsoft.com/office/officeart/2005/8/layout/orgChart1"/>
    <dgm:cxn modelId="{88E6A317-9452-4EC4-B75D-FB38EF543255}" type="presParOf" srcId="{E70241BD-D122-4BF2-9A15-BDC9DF5CFDDB}" destId="{36956A8C-9F6A-4D05-B1C3-B562C7266DCE}" srcOrd="0" destOrd="0" presId="urn:microsoft.com/office/officeart/2005/8/layout/orgChart1"/>
    <dgm:cxn modelId="{8D8D2B90-E0FE-43DC-BF80-C6145EB97E4C}" type="presParOf" srcId="{36956A8C-9F6A-4D05-B1C3-B562C7266DCE}" destId="{A7451E5C-292E-4620-921F-8897F0270468}" srcOrd="0" destOrd="0" presId="urn:microsoft.com/office/officeart/2005/8/layout/orgChart1"/>
    <dgm:cxn modelId="{519D408E-564A-4AE3-A159-D62A35F0F0CE}" type="presParOf" srcId="{36956A8C-9F6A-4D05-B1C3-B562C7266DCE}" destId="{C6313B3D-687B-499F-8E69-380A40B0D0BF}" srcOrd="1" destOrd="0" presId="urn:microsoft.com/office/officeart/2005/8/layout/orgChart1"/>
    <dgm:cxn modelId="{9C4A06A2-DA24-4CE7-A12E-C5BEB65C101D}" type="presParOf" srcId="{E70241BD-D122-4BF2-9A15-BDC9DF5CFDDB}" destId="{2945C094-4E3E-4C1A-A144-6DDCFABB6DEB}" srcOrd="1" destOrd="0" presId="urn:microsoft.com/office/officeart/2005/8/layout/orgChart1"/>
    <dgm:cxn modelId="{9FC91D5E-44A6-4211-9BAD-074E94960192}" type="presParOf" srcId="{E70241BD-D122-4BF2-9A15-BDC9DF5CFDDB}" destId="{DE2508B6-0F56-455E-A7E2-561DF7653BE4}" srcOrd="2" destOrd="0" presId="urn:microsoft.com/office/officeart/2005/8/layout/orgChart1"/>
    <dgm:cxn modelId="{35042020-68F8-43C5-98B3-65B5317F9488}" type="presParOf" srcId="{DE9FA4B7-0DFC-4CCB-BBF3-BFC402DD31F8}" destId="{3A062A51-4240-45EE-BBC5-48B6661B01D9}" srcOrd="4" destOrd="0" presId="urn:microsoft.com/office/officeart/2005/8/layout/orgChart1"/>
    <dgm:cxn modelId="{F0B29275-00C0-487E-9EEA-936058C4AEF7}" type="presParOf" srcId="{DE9FA4B7-0DFC-4CCB-BBF3-BFC402DD31F8}" destId="{097C9432-8864-4E1F-A2C0-39209594AFCE}" srcOrd="5" destOrd="0" presId="urn:microsoft.com/office/officeart/2005/8/layout/orgChart1"/>
    <dgm:cxn modelId="{6A27A415-C9A7-402B-9F2A-1087F48F705C}" type="presParOf" srcId="{097C9432-8864-4E1F-A2C0-39209594AFCE}" destId="{899C7A3F-FF59-41A3-B373-B3251438D7A2}" srcOrd="0" destOrd="0" presId="urn:microsoft.com/office/officeart/2005/8/layout/orgChart1"/>
    <dgm:cxn modelId="{92530F22-E6AC-4D88-AA72-6B82245A61BA}" type="presParOf" srcId="{899C7A3F-FF59-41A3-B373-B3251438D7A2}" destId="{BA7E45B8-74E7-452C-8C71-DC825A11451A}" srcOrd="0" destOrd="0" presId="urn:microsoft.com/office/officeart/2005/8/layout/orgChart1"/>
    <dgm:cxn modelId="{D36707F5-F6BA-4AA1-8D09-28631C1FD950}" type="presParOf" srcId="{899C7A3F-FF59-41A3-B373-B3251438D7A2}" destId="{FE149A40-A7F2-46FC-A4F3-FFDEFAE551F4}" srcOrd="1" destOrd="0" presId="urn:microsoft.com/office/officeart/2005/8/layout/orgChart1"/>
    <dgm:cxn modelId="{9B3ABEB6-F380-4D04-9A11-650DF4F005F3}" type="presParOf" srcId="{097C9432-8864-4E1F-A2C0-39209594AFCE}" destId="{3A8BAED3-186E-4D5F-AA72-1B7747D5F4F3}" srcOrd="1" destOrd="0" presId="urn:microsoft.com/office/officeart/2005/8/layout/orgChart1"/>
    <dgm:cxn modelId="{E1BEB635-F1B8-4852-B687-C6F287F4F4D2}" type="presParOf" srcId="{097C9432-8864-4E1F-A2C0-39209594AFCE}" destId="{B58373E5-6B82-4596-8E67-985FC7199CCA}" srcOrd="2" destOrd="0" presId="urn:microsoft.com/office/officeart/2005/8/layout/orgChart1"/>
    <dgm:cxn modelId="{FF87282F-2501-445E-AABF-BD48B822D54A}" type="presParOf" srcId="{DE9FA4B7-0DFC-4CCB-BBF3-BFC402DD31F8}" destId="{685483E1-7DA9-4A54-A6E2-3BAFE2407D07}" srcOrd="6" destOrd="0" presId="urn:microsoft.com/office/officeart/2005/8/layout/orgChart1"/>
    <dgm:cxn modelId="{D2822549-BA5E-4797-A3CC-6BC9BA8937F1}" type="presParOf" srcId="{DE9FA4B7-0DFC-4CCB-BBF3-BFC402DD31F8}" destId="{10C5A7C7-25AE-4167-95C5-5815567193ED}" srcOrd="7" destOrd="0" presId="urn:microsoft.com/office/officeart/2005/8/layout/orgChart1"/>
    <dgm:cxn modelId="{A78D2378-C32D-46F4-A107-CCA03567461C}" type="presParOf" srcId="{10C5A7C7-25AE-4167-95C5-5815567193ED}" destId="{122E81DB-F44D-4046-B0F4-AF898325EF08}" srcOrd="0" destOrd="0" presId="urn:microsoft.com/office/officeart/2005/8/layout/orgChart1"/>
    <dgm:cxn modelId="{88B7D4C5-6283-4481-BD20-4DB621927259}" type="presParOf" srcId="{122E81DB-F44D-4046-B0F4-AF898325EF08}" destId="{CF5D6444-095C-448B-B213-176886DE12EC}" srcOrd="0" destOrd="0" presId="urn:microsoft.com/office/officeart/2005/8/layout/orgChart1"/>
    <dgm:cxn modelId="{7559B901-9D43-4655-A004-F485E720DE48}" type="presParOf" srcId="{122E81DB-F44D-4046-B0F4-AF898325EF08}" destId="{C965BDF9-E91F-496A-84D3-3279B51A8FED}" srcOrd="1" destOrd="0" presId="urn:microsoft.com/office/officeart/2005/8/layout/orgChart1"/>
    <dgm:cxn modelId="{C81570CD-C0AF-4833-9FF5-CB54247EECD9}" type="presParOf" srcId="{10C5A7C7-25AE-4167-95C5-5815567193ED}" destId="{C5819C87-133C-4008-8914-D841864AEBE2}" srcOrd="1" destOrd="0" presId="urn:microsoft.com/office/officeart/2005/8/layout/orgChart1"/>
    <dgm:cxn modelId="{AB1F679B-008E-4365-9222-DCBF6E4133F3}" type="presParOf" srcId="{10C5A7C7-25AE-4167-95C5-5815567193ED}" destId="{8AE152BB-51F3-4EE0-9363-7FA6602CB8D6}" srcOrd="2" destOrd="0" presId="urn:microsoft.com/office/officeart/2005/8/layout/orgChart1"/>
    <dgm:cxn modelId="{7E29A3BD-AF12-4E23-964C-3B0E4EB39370}" type="presParOf" srcId="{34CFE6A3-4509-4483-B012-3E6425C8A82C}" destId="{4CD2B5E2-2630-4884-B513-E82123F9A48B}" srcOrd="2" destOrd="0" presId="urn:microsoft.com/office/officeart/2005/8/layout/orgChart1"/>
    <dgm:cxn modelId="{BB3ECA3C-E70A-4FD4-AA58-9407E52DA78F}" type="presParOf" srcId="{74425016-1BBD-42CF-B064-BBC3E0444B5B}" destId="{6F255E0A-DB8B-4326-A848-0079932496A8}" srcOrd="4" destOrd="0" presId="urn:microsoft.com/office/officeart/2005/8/layout/orgChart1"/>
    <dgm:cxn modelId="{D97AB988-CB14-4EB0-AD15-4821353C23F9}" type="presParOf" srcId="{6F255E0A-DB8B-4326-A848-0079932496A8}" destId="{7C5D5A8C-A4A9-4950-8D57-5EEACE6F273B}" srcOrd="0" destOrd="0" presId="urn:microsoft.com/office/officeart/2005/8/layout/orgChart1"/>
    <dgm:cxn modelId="{F3CDD9F5-A70E-41DA-A7E8-1E9D96DCB9B7}" type="presParOf" srcId="{7C5D5A8C-A4A9-4950-8D57-5EEACE6F273B}" destId="{659880D9-FF60-41F6-B54B-5B96A8300424}" srcOrd="0" destOrd="0" presId="urn:microsoft.com/office/officeart/2005/8/layout/orgChart1"/>
    <dgm:cxn modelId="{EC268702-7F05-4D98-BD66-C170923DECEE}" type="presParOf" srcId="{7C5D5A8C-A4A9-4950-8D57-5EEACE6F273B}" destId="{D53EF992-55B1-462C-86D4-96CD2A014C0C}" srcOrd="1" destOrd="0" presId="urn:microsoft.com/office/officeart/2005/8/layout/orgChart1"/>
    <dgm:cxn modelId="{1F475E5D-E513-4B23-9479-F2E49BD8E591}" type="presParOf" srcId="{6F255E0A-DB8B-4326-A848-0079932496A8}" destId="{963F9FA6-8A5C-444B-8D65-5D608CCE0EC2}" srcOrd="1" destOrd="0" presId="urn:microsoft.com/office/officeart/2005/8/layout/orgChart1"/>
    <dgm:cxn modelId="{6FE666F6-BE9D-453E-B704-87B57927D49B}" type="presParOf" srcId="{963F9FA6-8A5C-444B-8D65-5D608CCE0EC2}" destId="{DFB319E4-3A35-449C-8489-630F1EB29093}" srcOrd="0" destOrd="0" presId="urn:microsoft.com/office/officeart/2005/8/layout/orgChart1"/>
    <dgm:cxn modelId="{2A5D3019-847E-4FAC-A592-2C25F2E015EE}" type="presParOf" srcId="{963F9FA6-8A5C-444B-8D65-5D608CCE0EC2}" destId="{22ECE8B2-4991-4970-8649-96F5DE7D1A62}" srcOrd="1" destOrd="0" presId="urn:microsoft.com/office/officeart/2005/8/layout/orgChart1"/>
    <dgm:cxn modelId="{9460EFFE-35B2-4B04-9873-0B590BC87BD8}" type="presParOf" srcId="{22ECE8B2-4991-4970-8649-96F5DE7D1A62}" destId="{95EC6B4B-EDAE-4863-B5E6-D6FA228758AC}" srcOrd="0" destOrd="0" presId="urn:microsoft.com/office/officeart/2005/8/layout/orgChart1"/>
    <dgm:cxn modelId="{880D3E08-964E-4817-94D3-0D16BE3CA16F}" type="presParOf" srcId="{95EC6B4B-EDAE-4863-B5E6-D6FA228758AC}" destId="{9651EBAC-B8A1-483F-B9BB-155C6BFF42BB}" srcOrd="0" destOrd="0" presId="urn:microsoft.com/office/officeart/2005/8/layout/orgChart1"/>
    <dgm:cxn modelId="{ED337954-D093-4A97-8E63-29CF2F33C557}" type="presParOf" srcId="{95EC6B4B-EDAE-4863-B5E6-D6FA228758AC}" destId="{2AA922DF-8D00-4453-8076-FD83E0AAB88E}" srcOrd="1" destOrd="0" presId="urn:microsoft.com/office/officeart/2005/8/layout/orgChart1"/>
    <dgm:cxn modelId="{62B762F5-D083-49E1-BACA-659DCEA80092}" type="presParOf" srcId="{22ECE8B2-4991-4970-8649-96F5DE7D1A62}" destId="{5E7A57E3-FEC6-4090-B9BD-1325F2D5986F}" srcOrd="1" destOrd="0" presId="urn:microsoft.com/office/officeart/2005/8/layout/orgChart1"/>
    <dgm:cxn modelId="{BC27DFD2-B78A-4062-B8F9-D584EBAC0E6C}" type="presParOf" srcId="{22ECE8B2-4991-4970-8649-96F5DE7D1A62}" destId="{1F4FE09C-FFE9-4266-B19D-C89137191D12}" srcOrd="2" destOrd="0" presId="urn:microsoft.com/office/officeart/2005/8/layout/orgChart1"/>
    <dgm:cxn modelId="{B0E53754-583C-4A7F-A9D9-E90FF3668574}" type="presParOf" srcId="{963F9FA6-8A5C-444B-8D65-5D608CCE0EC2}" destId="{F278C5DC-686F-4E3B-B104-B819E2A6B8CD}" srcOrd="2" destOrd="0" presId="urn:microsoft.com/office/officeart/2005/8/layout/orgChart1"/>
    <dgm:cxn modelId="{53D9FED5-5F8A-4B9F-B166-E69AFC96BC12}" type="presParOf" srcId="{963F9FA6-8A5C-444B-8D65-5D608CCE0EC2}" destId="{7D6A890A-5613-45E6-A929-3EF540DDE45A}" srcOrd="3" destOrd="0" presId="urn:microsoft.com/office/officeart/2005/8/layout/orgChart1"/>
    <dgm:cxn modelId="{65DA0D29-6260-40E3-9A29-F43E1657A7A3}" type="presParOf" srcId="{7D6A890A-5613-45E6-A929-3EF540DDE45A}" destId="{AC61506F-CE0B-4B38-A6DC-67115BC3517B}" srcOrd="0" destOrd="0" presId="urn:microsoft.com/office/officeart/2005/8/layout/orgChart1"/>
    <dgm:cxn modelId="{8F2BE720-6250-459A-824E-28D3588052EF}" type="presParOf" srcId="{AC61506F-CE0B-4B38-A6DC-67115BC3517B}" destId="{32D734C3-27E1-4221-97EC-BDD5B1FEC924}" srcOrd="0" destOrd="0" presId="urn:microsoft.com/office/officeart/2005/8/layout/orgChart1"/>
    <dgm:cxn modelId="{CDD02DC9-34B6-4AAD-8A0A-892584F82171}" type="presParOf" srcId="{AC61506F-CE0B-4B38-A6DC-67115BC3517B}" destId="{31AB7484-9707-4450-9AF2-6DC70F5F4B17}" srcOrd="1" destOrd="0" presId="urn:microsoft.com/office/officeart/2005/8/layout/orgChart1"/>
    <dgm:cxn modelId="{A73E7808-A37D-4CC4-89E3-31A9A3FC7B46}" type="presParOf" srcId="{7D6A890A-5613-45E6-A929-3EF540DDE45A}" destId="{80A778E0-1EFF-42DB-BDED-FA4936672EA6}" srcOrd="1" destOrd="0" presId="urn:microsoft.com/office/officeart/2005/8/layout/orgChart1"/>
    <dgm:cxn modelId="{C093098D-A4D1-4074-800C-72FE8400DC01}" type="presParOf" srcId="{7D6A890A-5613-45E6-A929-3EF540DDE45A}" destId="{B4656EDE-A504-4473-8E50-962FABE85A4A}" srcOrd="2" destOrd="0" presId="urn:microsoft.com/office/officeart/2005/8/layout/orgChart1"/>
    <dgm:cxn modelId="{DF6226E2-48BE-4885-B963-23A6CECF04E1}" type="presParOf" srcId="{963F9FA6-8A5C-444B-8D65-5D608CCE0EC2}" destId="{2DEDE25D-7CE7-4C92-9140-1E8BD196F233}" srcOrd="4" destOrd="0" presId="urn:microsoft.com/office/officeart/2005/8/layout/orgChart1"/>
    <dgm:cxn modelId="{F039D7CE-9322-4190-93DE-35F4286F0909}" type="presParOf" srcId="{963F9FA6-8A5C-444B-8D65-5D608CCE0EC2}" destId="{EA3E32A1-5FF5-43E9-82DB-D56EAC001A5A}" srcOrd="5" destOrd="0" presId="urn:microsoft.com/office/officeart/2005/8/layout/orgChart1"/>
    <dgm:cxn modelId="{455B6C3F-3B05-486A-84E8-31AC3D1C2284}" type="presParOf" srcId="{EA3E32A1-5FF5-43E9-82DB-D56EAC001A5A}" destId="{65E0B9EC-7F28-4BB0-A677-73B2AC73178C}" srcOrd="0" destOrd="0" presId="urn:microsoft.com/office/officeart/2005/8/layout/orgChart1"/>
    <dgm:cxn modelId="{17B23221-0E9D-4676-8B01-9C194E3E3B77}" type="presParOf" srcId="{65E0B9EC-7F28-4BB0-A677-73B2AC73178C}" destId="{0338F84F-2AFC-421C-82A3-EB6CDFD54549}" srcOrd="0" destOrd="0" presId="urn:microsoft.com/office/officeart/2005/8/layout/orgChart1"/>
    <dgm:cxn modelId="{4183FAC2-1493-4EB1-A873-201B8731B9BD}" type="presParOf" srcId="{65E0B9EC-7F28-4BB0-A677-73B2AC73178C}" destId="{8437BC07-8DDB-44A4-8B8C-AA6B88F03303}" srcOrd="1" destOrd="0" presId="urn:microsoft.com/office/officeart/2005/8/layout/orgChart1"/>
    <dgm:cxn modelId="{A4C9ACE8-D7CF-45C3-B77A-A26A55D4F6DD}" type="presParOf" srcId="{EA3E32A1-5FF5-43E9-82DB-D56EAC001A5A}" destId="{BD5B0B16-F32E-4744-BCEE-BA7095E56ABF}" srcOrd="1" destOrd="0" presId="urn:microsoft.com/office/officeart/2005/8/layout/orgChart1"/>
    <dgm:cxn modelId="{088235A8-0EC3-4F73-9B94-C5E83D1991AE}" type="presParOf" srcId="{EA3E32A1-5FF5-43E9-82DB-D56EAC001A5A}" destId="{1C3BEBB7-49DF-4F5C-85FC-2F5DA261ED5A}" srcOrd="2" destOrd="0" presId="urn:microsoft.com/office/officeart/2005/8/layout/orgChart1"/>
    <dgm:cxn modelId="{23D7099A-680D-4BA8-87C1-349CA24BC0EC}" type="presParOf" srcId="{963F9FA6-8A5C-444B-8D65-5D608CCE0EC2}" destId="{084A8D42-71C8-4227-9F0D-FAAE03D793CE}" srcOrd="6" destOrd="0" presId="urn:microsoft.com/office/officeart/2005/8/layout/orgChart1"/>
    <dgm:cxn modelId="{650EC304-EC07-4F6F-BB2B-35D31032EF61}" type="presParOf" srcId="{963F9FA6-8A5C-444B-8D65-5D608CCE0EC2}" destId="{300216E0-02C0-4BA8-B126-F5FAAAEFE3C0}" srcOrd="7" destOrd="0" presId="urn:microsoft.com/office/officeart/2005/8/layout/orgChart1"/>
    <dgm:cxn modelId="{73586438-DF01-4D67-B8D7-A47501A404E4}" type="presParOf" srcId="{300216E0-02C0-4BA8-B126-F5FAAAEFE3C0}" destId="{7285CD68-B147-436A-9E2A-C51E48EA843D}" srcOrd="0" destOrd="0" presId="urn:microsoft.com/office/officeart/2005/8/layout/orgChart1"/>
    <dgm:cxn modelId="{D3A149C9-860D-48F1-8B27-4FD18D9484AE}" type="presParOf" srcId="{7285CD68-B147-436A-9E2A-C51E48EA843D}" destId="{85A093BF-6E9A-460D-9CDB-16BE0179910C}" srcOrd="0" destOrd="0" presId="urn:microsoft.com/office/officeart/2005/8/layout/orgChart1"/>
    <dgm:cxn modelId="{1C2E4164-4895-418A-8476-F36A516FE369}" type="presParOf" srcId="{7285CD68-B147-436A-9E2A-C51E48EA843D}" destId="{40B13C4D-E4D1-46EB-8E1A-6BD4B12EDBAC}" srcOrd="1" destOrd="0" presId="urn:microsoft.com/office/officeart/2005/8/layout/orgChart1"/>
    <dgm:cxn modelId="{7D2D2E91-9AD8-46CC-AB60-8633461875C6}" type="presParOf" srcId="{300216E0-02C0-4BA8-B126-F5FAAAEFE3C0}" destId="{6581E419-6204-457A-B786-1DF661EEF2FB}" srcOrd="1" destOrd="0" presId="urn:microsoft.com/office/officeart/2005/8/layout/orgChart1"/>
    <dgm:cxn modelId="{53EA3CF8-59A5-43CE-86A6-21D34D55ED85}" type="presParOf" srcId="{300216E0-02C0-4BA8-B126-F5FAAAEFE3C0}" destId="{B11E2CD4-B64E-44FB-A0F1-4569C2DD163B}" srcOrd="2" destOrd="0" presId="urn:microsoft.com/office/officeart/2005/8/layout/orgChart1"/>
    <dgm:cxn modelId="{4A1B2007-70D7-4B95-AE2A-F7BBF7DF3F92}" type="presParOf" srcId="{963F9FA6-8A5C-444B-8D65-5D608CCE0EC2}" destId="{07BFEB36-4C40-42DD-ACAF-EA4CB5A647E1}" srcOrd="8" destOrd="0" presId="urn:microsoft.com/office/officeart/2005/8/layout/orgChart1"/>
    <dgm:cxn modelId="{32D8BA89-DD64-4FE1-84DB-4747465545CC}" type="presParOf" srcId="{963F9FA6-8A5C-444B-8D65-5D608CCE0EC2}" destId="{103AA84F-2B79-4FD4-A138-A91F0BF9B678}" srcOrd="9" destOrd="0" presId="urn:microsoft.com/office/officeart/2005/8/layout/orgChart1"/>
    <dgm:cxn modelId="{15D2B5D9-1E3C-428C-B570-D668E9F3C17E}" type="presParOf" srcId="{103AA84F-2B79-4FD4-A138-A91F0BF9B678}" destId="{58C6B2D8-4705-4AD5-ABEE-79015A0E73CA}" srcOrd="0" destOrd="0" presId="urn:microsoft.com/office/officeart/2005/8/layout/orgChart1"/>
    <dgm:cxn modelId="{E3527100-70F1-4AD1-A893-4C0FAC89A903}" type="presParOf" srcId="{58C6B2D8-4705-4AD5-ABEE-79015A0E73CA}" destId="{82BAF93E-0E1C-4A8D-A0F8-B73017000C10}" srcOrd="0" destOrd="0" presId="urn:microsoft.com/office/officeart/2005/8/layout/orgChart1"/>
    <dgm:cxn modelId="{8E423800-D26C-4348-B049-21DB9C0408AE}" type="presParOf" srcId="{58C6B2D8-4705-4AD5-ABEE-79015A0E73CA}" destId="{A1303FE2-1B36-4C6A-B69F-BFFBA1F83666}" srcOrd="1" destOrd="0" presId="urn:microsoft.com/office/officeart/2005/8/layout/orgChart1"/>
    <dgm:cxn modelId="{F4F17F92-2326-4C2A-BC60-CD8BCB0FDD60}" type="presParOf" srcId="{103AA84F-2B79-4FD4-A138-A91F0BF9B678}" destId="{4288EA65-C207-414B-8599-99E5AA9A12C7}" srcOrd="1" destOrd="0" presId="urn:microsoft.com/office/officeart/2005/8/layout/orgChart1"/>
    <dgm:cxn modelId="{7347880C-5450-4A2C-9E07-89316B4E1D5D}" type="presParOf" srcId="{103AA84F-2B79-4FD4-A138-A91F0BF9B678}" destId="{C81B2DD6-5658-48E0-879E-FF2DA8EA961C}" srcOrd="2" destOrd="0" presId="urn:microsoft.com/office/officeart/2005/8/layout/orgChart1"/>
    <dgm:cxn modelId="{682F9A64-EED2-42BB-8207-807ABE4BAE51}" type="presParOf" srcId="{6F255E0A-DB8B-4326-A848-0079932496A8}" destId="{FCAE7043-6F38-426F-B738-0B149695C057}" srcOrd="2" destOrd="0" presId="urn:microsoft.com/office/officeart/2005/8/layout/orgChart1"/>
    <dgm:cxn modelId="{1A2CD619-ED7F-4CCE-AAE0-DAD9D0F2399E}" type="presParOf" srcId="{74425016-1BBD-42CF-B064-BBC3E0444B5B}" destId="{235B14DC-A692-41DA-BC53-06705E7996A5}" srcOrd="5" destOrd="0" presId="urn:microsoft.com/office/officeart/2005/8/layout/orgChart1"/>
    <dgm:cxn modelId="{095B89F0-5784-4F2B-B0F3-35CFE120FD91}" type="presParOf" srcId="{235B14DC-A692-41DA-BC53-06705E7996A5}" destId="{274CA203-1B91-4CC3-9FBC-882E5AAA03CC}" srcOrd="0" destOrd="0" presId="urn:microsoft.com/office/officeart/2005/8/layout/orgChart1"/>
    <dgm:cxn modelId="{A70BAEF5-CCBE-4465-B4CD-D1DBC9AEC5CD}" type="presParOf" srcId="{274CA203-1B91-4CC3-9FBC-882E5AAA03CC}" destId="{A7CABCAD-EFB3-49A8-9EDE-A543F8D5587C}" srcOrd="0" destOrd="0" presId="urn:microsoft.com/office/officeart/2005/8/layout/orgChart1"/>
    <dgm:cxn modelId="{B926C131-5C38-4E12-83F7-0F82952E99E5}" type="presParOf" srcId="{274CA203-1B91-4CC3-9FBC-882E5AAA03CC}" destId="{FB035ED9-3D0F-4683-9D79-151F499D1CBA}" srcOrd="1" destOrd="0" presId="urn:microsoft.com/office/officeart/2005/8/layout/orgChart1"/>
    <dgm:cxn modelId="{A363DDA3-1F4C-413B-BF4A-9E74FB81C21E}" type="presParOf" srcId="{235B14DC-A692-41DA-BC53-06705E7996A5}" destId="{8E747E94-2651-4B08-A6E0-35F041C16AA6}" srcOrd="1" destOrd="0" presId="urn:microsoft.com/office/officeart/2005/8/layout/orgChart1"/>
    <dgm:cxn modelId="{DBD06FD2-D1E8-40E0-902E-7B7E7C76BD1F}" type="presParOf" srcId="{8E747E94-2651-4B08-A6E0-35F041C16AA6}" destId="{DF670B67-E4FD-4453-92E2-C62FFF986BAC}" srcOrd="0" destOrd="0" presId="urn:microsoft.com/office/officeart/2005/8/layout/orgChart1"/>
    <dgm:cxn modelId="{30459B8F-558A-48C3-8052-95CB0220EE33}" type="presParOf" srcId="{8E747E94-2651-4B08-A6E0-35F041C16AA6}" destId="{9E3AA295-5F4C-43B6-88F5-F7D47B4137E0}" srcOrd="1" destOrd="0" presId="urn:microsoft.com/office/officeart/2005/8/layout/orgChart1"/>
    <dgm:cxn modelId="{ED5EB40D-04B0-477D-B8C8-2B1FC55B79D6}" type="presParOf" srcId="{9E3AA295-5F4C-43B6-88F5-F7D47B4137E0}" destId="{1920F2AD-2A91-4605-A8CC-03C1BD4E9953}" srcOrd="0" destOrd="0" presId="urn:microsoft.com/office/officeart/2005/8/layout/orgChart1"/>
    <dgm:cxn modelId="{B19E282D-F0FC-470E-8DD4-466E6C80C63F}" type="presParOf" srcId="{1920F2AD-2A91-4605-A8CC-03C1BD4E9953}" destId="{C284762C-9158-4DCA-9658-3AFB6AA79609}" srcOrd="0" destOrd="0" presId="urn:microsoft.com/office/officeart/2005/8/layout/orgChart1"/>
    <dgm:cxn modelId="{383ECBD9-43CB-416A-A251-C7A2A5A6E615}" type="presParOf" srcId="{1920F2AD-2A91-4605-A8CC-03C1BD4E9953}" destId="{F2D52A5B-259B-42F7-A84F-F170CE18D586}" srcOrd="1" destOrd="0" presId="urn:microsoft.com/office/officeart/2005/8/layout/orgChart1"/>
    <dgm:cxn modelId="{0CB1904E-A9BF-4CA0-BDFA-B81FDDA63FAD}" type="presParOf" srcId="{9E3AA295-5F4C-43B6-88F5-F7D47B4137E0}" destId="{B58D9B38-C743-4937-BCC8-81A8BC7B1C8F}" srcOrd="1" destOrd="0" presId="urn:microsoft.com/office/officeart/2005/8/layout/orgChart1"/>
    <dgm:cxn modelId="{19F73B5D-4B6E-44A2-9971-2810572BAF89}" type="presParOf" srcId="{9E3AA295-5F4C-43B6-88F5-F7D47B4137E0}" destId="{A623F170-80F6-4B5F-83D7-8536CCB865B2}" srcOrd="2" destOrd="0" presId="urn:microsoft.com/office/officeart/2005/8/layout/orgChart1"/>
    <dgm:cxn modelId="{6451D736-33A0-4FA6-9348-B24088B5466B}" type="presParOf" srcId="{235B14DC-A692-41DA-BC53-06705E7996A5}" destId="{19BB1BDE-FBBF-4E17-BCF6-21E8683D4EE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D8FCFA-ED3A-49E3-BBEC-6532B2E04905}" type="datetimeFigureOut">
              <a:rPr lang="hr-HR" smtClean="0"/>
              <a:pPr/>
              <a:t>12.12.2012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370B6-F7A2-4A83-9C84-848674A498AA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453157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370B6-F7A2-4A83-9C84-848674A498AA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9334203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E1B01E-6018-45F0-A216-61BE220A144F}" type="slidenum">
              <a:rPr lang="sl-SI" smtClean="0"/>
              <a:pPr>
                <a:defRPr/>
              </a:pPr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672381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E1B01E-6018-45F0-A216-61BE220A144F}" type="slidenum">
              <a:rPr lang="sl-SI" smtClean="0"/>
              <a:pPr>
                <a:defRPr/>
              </a:pPr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6723819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E1B01E-6018-45F0-A216-61BE220A144F}" type="slidenum">
              <a:rPr lang="sl-SI" smtClean="0"/>
              <a:pPr>
                <a:defRPr/>
              </a:pPr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6723819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370B6-F7A2-4A83-9C84-848674A498AA}" type="slidenum">
              <a:rPr lang="hr-HR" smtClean="0"/>
              <a:pPr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8085218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370B6-F7A2-4A83-9C84-848674A498AA}" type="slidenum">
              <a:rPr lang="hr-HR" smtClean="0"/>
              <a:pPr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8085218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370B6-F7A2-4A83-9C84-848674A498AA}" type="slidenum">
              <a:rPr lang="hr-HR" smtClean="0"/>
              <a:pPr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8085218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370B6-F7A2-4A83-9C84-848674A498AA}" type="slidenum">
              <a:rPr lang="hr-HR" smtClean="0"/>
              <a:pPr/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7096591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370B6-F7A2-4A83-9C84-848674A498AA}" type="slidenum">
              <a:rPr lang="hr-HR" smtClean="0"/>
              <a:pPr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709659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370B6-F7A2-4A83-9C84-848674A498AA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109808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370B6-F7A2-4A83-9C84-848674A498AA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109808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370B6-F7A2-4A83-9C84-848674A498AA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109808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370B6-F7A2-4A83-9C84-848674A498AA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109808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370B6-F7A2-4A83-9C84-848674A498AA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035079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E1B01E-6018-45F0-A216-61BE220A144F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672381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E1B01E-6018-45F0-A216-61BE220A144F}" type="slidenum">
              <a:rPr lang="sl-SI" smtClean="0"/>
              <a:pPr>
                <a:defRPr/>
              </a:pPr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672381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E1B01E-6018-45F0-A216-61BE220A144F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672381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E8A7-7A9A-4782-8DB3-1D8C305663AE}" type="datetimeFigureOut">
              <a:rPr lang="hr-HR" smtClean="0"/>
              <a:pPr/>
              <a:t>12.12.2012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2C57-2E71-4A88-8E2B-DB734316116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28678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E8A7-7A9A-4782-8DB3-1D8C305663AE}" type="datetimeFigureOut">
              <a:rPr lang="hr-HR" smtClean="0"/>
              <a:pPr/>
              <a:t>12.12.2012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2C57-2E71-4A88-8E2B-DB734316116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226937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E8A7-7A9A-4782-8DB3-1D8C305663AE}" type="datetimeFigureOut">
              <a:rPr lang="hr-HR" smtClean="0"/>
              <a:pPr/>
              <a:t>12.12.2012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2C57-2E71-4A88-8E2B-DB734316116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17897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E8A7-7A9A-4782-8DB3-1D8C305663AE}" type="datetimeFigureOut">
              <a:rPr lang="hr-HR" smtClean="0"/>
              <a:pPr/>
              <a:t>12.12.2012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2C57-2E71-4A88-8E2B-DB734316116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704652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E8A7-7A9A-4782-8DB3-1D8C305663AE}" type="datetimeFigureOut">
              <a:rPr lang="hr-HR" smtClean="0"/>
              <a:pPr/>
              <a:t>12.12.2012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2C57-2E71-4A88-8E2B-DB734316116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83586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E8A7-7A9A-4782-8DB3-1D8C305663AE}" type="datetimeFigureOut">
              <a:rPr lang="hr-HR" smtClean="0"/>
              <a:pPr/>
              <a:t>12.12.2012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2C57-2E71-4A88-8E2B-DB734316116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19231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E8A7-7A9A-4782-8DB3-1D8C305663AE}" type="datetimeFigureOut">
              <a:rPr lang="hr-HR" smtClean="0"/>
              <a:pPr/>
              <a:t>12.12.2012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2C57-2E71-4A88-8E2B-DB734316116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092799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E8A7-7A9A-4782-8DB3-1D8C305663AE}" type="datetimeFigureOut">
              <a:rPr lang="hr-HR" smtClean="0"/>
              <a:pPr/>
              <a:t>12.12.2012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2C57-2E71-4A88-8E2B-DB734316116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999388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E8A7-7A9A-4782-8DB3-1D8C305663AE}" type="datetimeFigureOut">
              <a:rPr lang="hr-HR" smtClean="0"/>
              <a:pPr/>
              <a:t>12.12.2012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2C57-2E71-4A88-8E2B-DB734316116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674869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E8A7-7A9A-4782-8DB3-1D8C305663AE}" type="datetimeFigureOut">
              <a:rPr lang="hr-HR" smtClean="0"/>
              <a:pPr/>
              <a:t>12.12.2012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2C57-2E71-4A88-8E2B-DB734316116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896232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E8A7-7A9A-4782-8DB3-1D8C305663AE}" type="datetimeFigureOut">
              <a:rPr lang="hr-HR" smtClean="0"/>
              <a:pPr/>
              <a:t>12.12.2012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2C57-2E71-4A88-8E2B-DB734316116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746411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5E8A7-7A9A-4782-8DB3-1D8C305663AE}" type="datetimeFigureOut">
              <a:rPr lang="hr-HR" smtClean="0"/>
              <a:pPr/>
              <a:t>12.12.2012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E2C57-2E71-4A88-8E2B-DB734316116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36158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Data" Target="../diagrams/data4.xml"/><Relationship Id="rId7" Type="http://schemas.openxmlformats.org/officeDocument/2006/relationships/diagramData" Target="../diagrams/data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10" Type="http://schemas.openxmlformats.org/officeDocument/2006/relationships/diagramColors" Target="../diagrams/colors5.xml"/><Relationship Id="rId4" Type="http://schemas.openxmlformats.org/officeDocument/2006/relationships/diagramLayout" Target="../diagrams/layout4.xml"/><Relationship Id="rId9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92896"/>
            <a:ext cx="7772400" cy="1656185"/>
          </a:xfrm>
        </p:spPr>
        <p:txBody>
          <a:bodyPr>
            <a:normAutofit/>
          </a:bodyPr>
          <a:lstStyle/>
          <a:p>
            <a:r>
              <a:rPr lang="hr-HR" sz="3600" dirty="0" smtClean="0"/>
              <a:t>SHEMA KOMUNIKACIJA</a:t>
            </a:r>
            <a:br>
              <a:rPr lang="hr-HR" sz="3600" dirty="0" smtClean="0"/>
            </a:br>
            <a:r>
              <a:rPr lang="hr-HR" sz="2000" dirty="0" smtClean="0"/>
              <a:t>U SLUČAJU NUKLEARNE NESREĆE</a:t>
            </a:r>
            <a:endParaRPr lang="hr-HR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653136"/>
            <a:ext cx="6400800" cy="1752600"/>
          </a:xfrm>
        </p:spPr>
        <p:txBody>
          <a:bodyPr/>
          <a:lstStyle/>
          <a:p>
            <a:endParaRPr lang="hr-HR" sz="1800" dirty="0" smtClean="0"/>
          </a:p>
          <a:p>
            <a:endParaRPr lang="hr-HR" sz="1800" dirty="0" smtClean="0"/>
          </a:p>
          <a:p>
            <a:endParaRPr lang="hr-HR" sz="1800" dirty="0"/>
          </a:p>
          <a:p>
            <a:endParaRPr lang="hr-HR" sz="1800" dirty="0"/>
          </a:p>
          <a:p>
            <a:r>
              <a:rPr lang="hr-HR" sz="1800" dirty="0" smtClean="0"/>
              <a:t>ZAGREB, 2012.</a:t>
            </a: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xmlns="" val="402415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900392" y="2276872"/>
            <a:ext cx="0" cy="4032448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700392" y="2276877"/>
            <a:ext cx="0" cy="4032443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500392" y="2276872"/>
            <a:ext cx="0" cy="4032448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300392" y="2276872"/>
            <a:ext cx="0" cy="4032448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0" name="Naslov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5256584" cy="6524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Aktiviranje</a:t>
            </a:r>
            <a:r>
              <a:rPr lang="sl-SI" sz="1600" dirty="0" smtClean="0"/>
              <a:t> </a:t>
            </a:r>
            <a:r>
              <a:rPr lang="sl-SI" sz="1600" dirty="0"/>
              <a:t>sudionika ZS u </a:t>
            </a:r>
            <a:r>
              <a:rPr lang="sl-SI" sz="1600" dirty="0" smtClean="0"/>
              <a:t>slučaju nuklearne nesreće u NEK na regionalnoj razini </a:t>
            </a:r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Republike Slovenije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392" y="2276877"/>
            <a:ext cx="180000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hr-HR" sz="1200" b="1" dirty="0" smtClean="0"/>
              <a:t>Stupanj 0  </a:t>
            </a:r>
          </a:p>
          <a:p>
            <a:pPr algn="ctr"/>
            <a:r>
              <a:rPr lang="hr-HR" sz="1200" dirty="0" smtClean="0"/>
              <a:t>(unusual event)</a:t>
            </a:r>
            <a:endParaRPr lang="hr-H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2700392" y="2276874"/>
            <a:ext cx="180000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hr-HR" sz="1200" b="1" dirty="0" smtClean="0"/>
              <a:t>Stupanj 1 </a:t>
            </a:r>
          </a:p>
          <a:p>
            <a:pPr algn="ctr"/>
            <a:r>
              <a:rPr lang="hr-HR" sz="1200" dirty="0" smtClean="0"/>
              <a:t>(alert)</a:t>
            </a:r>
            <a:endParaRPr lang="hr-HR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4500392" y="2276873"/>
            <a:ext cx="180000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hr-HR" sz="1200" b="1" dirty="0" smtClean="0"/>
              <a:t>Stupanj 2  </a:t>
            </a:r>
          </a:p>
          <a:p>
            <a:pPr algn="ctr"/>
            <a:r>
              <a:rPr lang="hr-HR" sz="1200" dirty="0" smtClean="0"/>
              <a:t>(site emergency)</a:t>
            </a:r>
            <a:endParaRPr lang="hr-HR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6300392" y="2276872"/>
            <a:ext cx="180000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hr-HR" sz="1200" b="1" dirty="0" smtClean="0"/>
              <a:t>Stupanj 3  </a:t>
            </a:r>
          </a:p>
          <a:p>
            <a:pPr algn="ctr"/>
            <a:r>
              <a:rPr lang="hr-HR" sz="1200" dirty="0" smtClean="0"/>
              <a:t>(general emergency)</a:t>
            </a:r>
            <a:endParaRPr lang="hr-HR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935988" y="2913323"/>
            <a:ext cx="716440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sl-SI" sz="1200" b="1" smtClean="0"/>
              <a:t>URSJV                                                                                                                                             </a:t>
            </a:r>
            <a:endParaRPr lang="sl-SI" sz="1200" b="1"/>
          </a:p>
        </p:txBody>
      </p:sp>
      <p:sp>
        <p:nvSpPr>
          <p:cNvPr id="10" name="TextBox 9"/>
          <p:cNvSpPr txBox="1"/>
          <p:nvPr/>
        </p:nvSpPr>
        <p:spPr>
          <a:xfrm>
            <a:off x="2735796" y="3190322"/>
            <a:ext cx="5364596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sl-SI" sz="1200" b="1" smtClean="0"/>
              <a:t>Izpostava URSZR Brežice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sl-SI" sz="1200" b="1" smtClean="0"/>
              <a:t>Poveljnik CZ za Posavje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sl-SI" sz="1200" b="1" smtClean="0"/>
              <a:t>Poveljnik CZ občin Krško in Brežice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sl-SI" sz="1200" b="1" smtClean="0"/>
              <a:t>Odgovorne osebe Izpostave URSZR Brežice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sl-SI" sz="1200" b="1" smtClean="0"/>
              <a:t>Občinske in regijske sile za ZRP delno v celosti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sl-SI" sz="1200" b="1" smtClean="0"/>
              <a:t>PU Novo Mesto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sl-SI" sz="1200" b="1" smtClean="0"/>
              <a:t>Službe NMP v Posavlju</a:t>
            </a:r>
            <a:endParaRPr lang="sl-SI" sz="1200" b="1"/>
          </a:p>
        </p:txBody>
      </p:sp>
      <p:sp>
        <p:nvSpPr>
          <p:cNvPr id="11" name="TextBox 10"/>
          <p:cNvSpPr txBox="1"/>
          <p:nvPr/>
        </p:nvSpPr>
        <p:spPr>
          <a:xfrm>
            <a:off x="4536396" y="4575317"/>
            <a:ext cx="3563996" cy="461665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sl-SI" sz="1200" b="1" dirty="0" smtClean="0"/>
              <a:t>Poveljnik </a:t>
            </a:r>
            <a:r>
              <a:rPr lang="sl-SI" sz="1200" b="1" dirty="0" smtClean="0"/>
              <a:t>CZ občine Kostanjevica na Krki in Sevnica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sl-SI" sz="1200" b="1" dirty="0" smtClean="0"/>
              <a:t>Občinske in regijske sile za ZRP delno ali v celoti</a:t>
            </a:r>
            <a:endParaRPr lang="sl-SI" sz="1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336396" y="5056543"/>
            <a:ext cx="1763996" cy="10156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sl-SI" sz="1200" b="1" dirty="0" smtClean="0"/>
              <a:t>Pripadniki sil za ZRP po odločitvi poveljnika CZ za Prisavje oz. Poveljnika CZ 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00392" y="1268760"/>
            <a:ext cx="7344015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sz="1200" b="1" dirty="0" smtClean="0">
                <a:latin typeface="Calibri" pitchFamily="34" charset="0"/>
                <a:cs typeface="Calibri" pitchFamily="34" charset="0"/>
              </a:rPr>
              <a:t>Stupanj</a:t>
            </a:r>
            <a:r>
              <a:rPr lang="vi-VN" sz="12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1200" b="1" dirty="0">
                <a:latin typeface="Calibri" pitchFamily="34" charset="0"/>
                <a:cs typeface="Calibri" pitchFamily="34" charset="0"/>
              </a:rPr>
              <a:t>0 </a:t>
            </a:r>
            <a:r>
              <a:rPr lang="vi-VN" sz="1200" dirty="0">
                <a:latin typeface="Calibri" pitchFamily="34" charset="0"/>
                <a:cs typeface="Calibri" pitchFamily="34" charset="0"/>
              </a:rPr>
              <a:t>- neuobičajen događaj</a:t>
            </a:r>
          </a:p>
          <a:p>
            <a:r>
              <a:rPr lang="hr-HR" sz="1200" b="1" dirty="0">
                <a:latin typeface="Calibri" pitchFamily="34" charset="0"/>
                <a:cs typeface="Calibri" pitchFamily="34" charset="0"/>
              </a:rPr>
              <a:t>Stupanj</a:t>
            </a:r>
            <a:r>
              <a:rPr lang="vi-VN" sz="1200" b="1" dirty="0">
                <a:latin typeface="Calibri" pitchFamily="34" charset="0"/>
                <a:cs typeface="Calibri" pitchFamily="34" charset="0"/>
              </a:rPr>
              <a:t> 1 </a:t>
            </a:r>
            <a:r>
              <a:rPr lang="vi-VN" sz="1200" dirty="0">
                <a:latin typeface="Calibri" pitchFamily="34" charset="0"/>
                <a:cs typeface="Calibri" pitchFamily="34" charset="0"/>
              </a:rPr>
              <a:t>- početni rizik: smanjena sigurnost u NE</a:t>
            </a:r>
          </a:p>
          <a:p>
            <a:r>
              <a:rPr lang="hr-HR" sz="1200" b="1" dirty="0">
                <a:latin typeface="Calibri" pitchFamily="34" charset="0"/>
                <a:cs typeface="Calibri" pitchFamily="34" charset="0"/>
              </a:rPr>
              <a:t>Stupanj</a:t>
            </a:r>
            <a:r>
              <a:rPr lang="vi-VN" sz="1200" b="1" dirty="0">
                <a:latin typeface="Calibri" pitchFamily="34" charset="0"/>
                <a:cs typeface="Calibri" pitchFamily="34" charset="0"/>
              </a:rPr>
              <a:t> 2 </a:t>
            </a:r>
            <a:r>
              <a:rPr lang="vi-VN" sz="1200" dirty="0">
                <a:latin typeface="Calibri" pitchFamily="34" charset="0"/>
                <a:cs typeface="Calibri" pitchFamily="34" charset="0"/>
              </a:rPr>
              <a:t>- prijetnja unutar objekta: događaj koji bi mogao rezultirala otkazom određenih sigurnosnih mehanizama</a:t>
            </a:r>
          </a:p>
          <a:p>
            <a:r>
              <a:rPr lang="hr-HR" sz="1200" b="1" dirty="0">
                <a:latin typeface="Calibri" pitchFamily="34" charset="0"/>
                <a:cs typeface="Calibri" pitchFamily="34" charset="0"/>
              </a:rPr>
              <a:t>Stupanj</a:t>
            </a:r>
            <a:r>
              <a:rPr lang="vi-VN" sz="1200" b="1" dirty="0">
                <a:latin typeface="Calibri" pitchFamily="34" charset="0"/>
                <a:cs typeface="Calibri" pitchFamily="34" charset="0"/>
              </a:rPr>
              <a:t> 3 </a:t>
            </a:r>
            <a:r>
              <a:rPr lang="vi-VN" sz="1200" dirty="0">
                <a:latin typeface="Calibri" pitchFamily="34" charset="0"/>
                <a:cs typeface="Calibri" pitchFamily="34" charset="0"/>
              </a:rPr>
              <a:t>- opća opasnost: mogućnost ispuštanja radioaktivnosti u okoliš</a:t>
            </a:r>
            <a:endParaRPr lang="hr-HR" sz="1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75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slov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5178876" cy="102578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Analiza a</a:t>
            </a:r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ktiviranja</a:t>
            </a:r>
            <a:r>
              <a:rPr lang="sl-SI" sz="1600" dirty="0" smtClean="0"/>
              <a:t> </a:t>
            </a:r>
            <a:r>
              <a:rPr lang="sl-SI" sz="1600" dirty="0" smtClean="0"/>
              <a:t>sudionika ZiS u slučaju nuklearne nesreće u NEK  (izrađeno prema </a:t>
            </a:r>
            <a:r>
              <a:rPr lang="sl-SI" sz="1600" dirty="0" smtClean="0"/>
              <a:t>“Protokolu </a:t>
            </a:r>
            <a:r>
              <a:rPr lang="sl-SI" sz="1600" dirty="0" smtClean="0"/>
              <a:t>o načinu komunikacije između DUZS, DZRNS, </a:t>
            </a:r>
            <a:r>
              <a:rPr lang="sl-SI" sz="1600" dirty="0" err="1" smtClean="0"/>
              <a:t>DHMZ</a:t>
            </a:r>
            <a:r>
              <a:rPr lang="sl-SI" sz="1600" dirty="0" smtClean="0"/>
              <a:t>” –</a:t>
            </a:r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TRENUTNO STANJE)</a:t>
            </a:r>
            <a:r>
              <a:rPr lang="sl-SI" sz="1600" dirty="0" smtClean="0"/>
              <a:t> </a:t>
            </a:r>
            <a:endParaRPr lang="sl-SI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49159798"/>
              </p:ext>
            </p:extLst>
          </p:nvPr>
        </p:nvGraphicFramePr>
        <p:xfrm>
          <a:off x="323528" y="1412776"/>
          <a:ext cx="8424936" cy="4680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6234"/>
                <a:gridCol w="2106234"/>
                <a:gridCol w="2106234"/>
                <a:gridCol w="2106234"/>
              </a:tblGrid>
              <a:tr h="36004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vi-VN" sz="12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AKTIVACIJA SUDIONIKA ZS RH - prema razinama opasnosti i vrsti događaja</a:t>
                      </a:r>
                      <a:endParaRPr lang="vi-VN" sz="12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80053">
                <a:tc>
                  <a:txBody>
                    <a:bodyPr/>
                    <a:lstStyle/>
                    <a:p>
                      <a:pPr algn="ctr" fontAlgn="t"/>
                      <a:r>
                        <a:rPr lang="hr-HR" sz="1200" b="1" u="none" strike="noStrike" dirty="0">
                          <a:effectLst/>
                        </a:rPr>
                        <a:t>Razina 0 </a:t>
                      </a:r>
                      <a:endParaRPr lang="hr-HR" sz="1200" b="1" u="none" strike="noStrike" dirty="0" smtClean="0">
                        <a:effectLst/>
                      </a:endParaRPr>
                    </a:p>
                    <a:p>
                      <a:pPr algn="ctr" fontAlgn="t"/>
                      <a:r>
                        <a:rPr lang="hr-HR" sz="1200" b="1" u="none" strike="noStrike" dirty="0" smtClean="0">
                          <a:effectLst/>
                        </a:rPr>
                        <a:t>(</a:t>
                      </a:r>
                      <a:r>
                        <a:rPr lang="hr-HR" sz="1200" b="1" u="none" strike="noStrike" dirty="0">
                          <a:effectLst/>
                        </a:rPr>
                        <a:t>obavijest)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r-HR" sz="1200" b="1" u="none" strike="noStrike" dirty="0">
                          <a:effectLst/>
                        </a:rPr>
                        <a:t>Razina 1 </a:t>
                      </a:r>
                      <a:endParaRPr lang="hr-HR" sz="1200" b="1" u="none" strike="noStrike" dirty="0" smtClean="0">
                        <a:effectLst/>
                      </a:endParaRPr>
                    </a:p>
                    <a:p>
                      <a:pPr algn="ctr" fontAlgn="t"/>
                      <a:r>
                        <a:rPr lang="hr-HR" sz="1200" b="1" u="none" strike="noStrike" dirty="0" smtClean="0">
                          <a:effectLst/>
                        </a:rPr>
                        <a:t>(</a:t>
                      </a:r>
                      <a:r>
                        <a:rPr lang="hr-HR" sz="1200" b="1" u="none" strike="noStrike" dirty="0">
                          <a:effectLst/>
                        </a:rPr>
                        <a:t>potencijalna opasnost)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r-HR" sz="1200" b="1" u="none" strike="noStrike" dirty="0">
                          <a:effectLst/>
                        </a:rPr>
                        <a:t>Razina 2                          </a:t>
                      </a:r>
                      <a:br>
                        <a:rPr lang="hr-HR" sz="1200" b="1" u="none" strike="noStrike" dirty="0">
                          <a:effectLst/>
                        </a:rPr>
                      </a:br>
                      <a:r>
                        <a:rPr lang="hr-HR" sz="1200" b="1" u="none" strike="noStrike" dirty="0">
                          <a:effectLst/>
                        </a:rPr>
                        <a:t> (realna opasnost)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r-HR" sz="1200" b="1" u="none" strike="noStrike" dirty="0">
                          <a:effectLst/>
                        </a:rPr>
                        <a:t>Razina 3                          </a:t>
                      </a:r>
                      <a:br>
                        <a:rPr lang="hr-HR" sz="1200" b="1" u="none" strike="noStrike" dirty="0">
                          <a:effectLst/>
                        </a:rPr>
                      </a:br>
                      <a:r>
                        <a:rPr lang="hr-HR" sz="1200" b="1" u="none" strike="noStrike" dirty="0">
                          <a:effectLst/>
                        </a:rPr>
                        <a:t> (opća opasnost)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•DC ZS RH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>
                          <a:effectLst/>
                        </a:rPr>
                        <a:t>•DZRNS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>
                          <a:effectLst/>
                        </a:rPr>
                        <a:t> 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>
                          <a:effectLst/>
                        </a:rPr>
                        <a:t> 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•DC ZS RH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>
                          <a:effectLst/>
                        </a:rPr>
                        <a:t> 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>
                          <a:effectLst/>
                        </a:rPr>
                        <a:t> 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•KRIZNI STOŽER DZRNS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l-PL" sz="1200" u="none" strike="noStrike">
                          <a:effectLst/>
                        </a:rPr>
                        <a:t>•INSPEKTOR ZA RADIOLOŠKU I NUKLEARNU SIGURNOST (RNI)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>
                          <a:effectLst/>
                        </a:rPr>
                        <a:t>•DHMZ (dežurni službenik)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>
                          <a:effectLst/>
                        </a:rPr>
                        <a:t> 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•KS DZRNS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>
                          <a:effectLst/>
                        </a:rPr>
                        <a:t> 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•DC ZS RH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>
                          <a:effectLst/>
                        </a:rPr>
                        <a:t> 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•KS </a:t>
                      </a:r>
                      <a:r>
                        <a:rPr lang="hr-HR" sz="1200" u="none" strike="noStrike" dirty="0" err="1">
                          <a:effectLst/>
                        </a:rPr>
                        <a:t>MZSS</a:t>
                      </a:r>
                      <a:r>
                        <a:rPr lang="hr-HR" sz="1200" u="none" strike="noStrike" dirty="0">
                          <a:effectLst/>
                        </a:rPr>
                        <a:t> (Krizni stožer min. zdravlja i socijalne skrbi)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4002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>
                          <a:effectLst/>
                        </a:rPr>
                        <a:t>•RAVNATELJ DUZS-a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>
                          <a:effectLst/>
                        </a:rPr>
                        <a:t>•RAVNATELJ DHMZ-a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•KS DZRNS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•DC ZS RH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•RAVNATELJ DUZS-a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•VLADA RH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•STOŽER ZS RH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8446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slov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5178876" cy="79208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Aktiviranje</a:t>
            </a:r>
            <a:r>
              <a:rPr lang="sl-SI" sz="1600" dirty="0" smtClean="0"/>
              <a:t> sudionika ZiS u slučaju nuklearne nesreće u NEK  (prema </a:t>
            </a:r>
            <a:r>
              <a:rPr lang="sl-SI" sz="1600" dirty="0" smtClean="0"/>
              <a:t>“Protokolu </a:t>
            </a:r>
            <a:r>
              <a:rPr lang="sl-SI" sz="1600" dirty="0" smtClean="0"/>
              <a:t>o načinu komunikacije između DUZS, DZRNS, </a:t>
            </a:r>
            <a:r>
              <a:rPr lang="sl-SI" sz="1600" dirty="0" err="1" smtClean="0"/>
              <a:t>DHMZ</a:t>
            </a:r>
            <a:r>
              <a:rPr lang="sl-SI" sz="1600" dirty="0" smtClean="0"/>
              <a:t>” </a:t>
            </a:r>
            <a:r>
              <a:rPr lang="sl-SI" sz="1600" dirty="0" smtClean="0"/>
              <a:t>- </a:t>
            </a:r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PRIJEDLOG)</a:t>
            </a:r>
            <a:r>
              <a:rPr lang="sl-SI" sz="1600" dirty="0" smtClean="0"/>
              <a:t> </a:t>
            </a:r>
            <a:endParaRPr lang="sl-SI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2283423"/>
              </p:ext>
            </p:extLst>
          </p:nvPr>
        </p:nvGraphicFramePr>
        <p:xfrm>
          <a:off x="179512" y="1268760"/>
          <a:ext cx="8712970" cy="46805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2594"/>
                <a:gridCol w="1742594"/>
                <a:gridCol w="1742594"/>
                <a:gridCol w="1742594"/>
                <a:gridCol w="1742594"/>
              </a:tblGrid>
              <a:tr h="28892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vi-VN" sz="12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PRIJEDLOG AKTIVACIJE SUDIONIKA ZS RH - prema razinama opasnosti i vrsti događaja</a:t>
                      </a:r>
                      <a:endParaRPr lang="vi-VN" sz="12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924547">
                <a:tc>
                  <a:txBody>
                    <a:bodyPr/>
                    <a:lstStyle/>
                    <a:p>
                      <a:pPr algn="ctr" fontAlgn="t"/>
                      <a:r>
                        <a:rPr lang="hr-HR" sz="1200" b="1" u="none" strike="noStrike" dirty="0">
                          <a:effectLst/>
                        </a:rPr>
                        <a:t>Razina 0 (obavijest)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r-HR" sz="1200" b="1" u="none" strike="noStrike" dirty="0">
                          <a:effectLst/>
                        </a:rPr>
                        <a:t>Razina 1</a:t>
                      </a:r>
                      <a:br>
                        <a:rPr lang="hr-HR" sz="1200" b="1" u="none" strike="noStrike" dirty="0">
                          <a:effectLst/>
                        </a:rPr>
                      </a:br>
                      <a:r>
                        <a:rPr lang="hr-HR" sz="1200" b="1" u="none" strike="noStrike" dirty="0">
                          <a:effectLst/>
                        </a:rPr>
                        <a:t>(potencijalna opasnost)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1" u="none" strike="noStrike" dirty="0">
                          <a:effectLst/>
                        </a:rPr>
                        <a:t>Razina 1 </a:t>
                      </a:r>
                      <a:br>
                        <a:rPr lang="pl-PL" sz="1200" b="1" u="none" strike="noStrike" dirty="0">
                          <a:effectLst/>
                        </a:rPr>
                      </a:br>
                      <a:r>
                        <a:rPr lang="pl-PL" sz="1200" b="1" u="none" strike="noStrike" dirty="0">
                          <a:effectLst/>
                        </a:rPr>
                        <a:t>(obavijest o uzbuni, alert obavijest - proglašena potencijalna opasnost)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r-HR" sz="1200" b="1" u="none" strike="noStrike" dirty="0">
                          <a:effectLst/>
                        </a:rPr>
                        <a:t>Razina 2                          </a:t>
                      </a:r>
                      <a:br>
                        <a:rPr lang="hr-HR" sz="1200" b="1" u="none" strike="noStrike" dirty="0">
                          <a:effectLst/>
                        </a:rPr>
                      </a:br>
                      <a:r>
                        <a:rPr lang="hr-HR" sz="1200" b="1" u="none" strike="noStrike" dirty="0">
                          <a:effectLst/>
                        </a:rPr>
                        <a:t> (realna opasnost)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r-HR" sz="1200" b="1" u="none" strike="noStrike" dirty="0">
                          <a:effectLst/>
                        </a:rPr>
                        <a:t>Razina 3                          </a:t>
                      </a:r>
                      <a:br>
                        <a:rPr lang="hr-HR" sz="1200" b="1" u="none" strike="noStrike" dirty="0">
                          <a:effectLst/>
                        </a:rPr>
                      </a:br>
                      <a:r>
                        <a:rPr lang="hr-HR" sz="1200" b="1" u="none" strike="noStrike" dirty="0">
                          <a:effectLst/>
                        </a:rPr>
                        <a:t> (opća opasnost)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31137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VD1, VD2, VD3, VD4, VD5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VD1, VD2, VD3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VD4, VD5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VD1, VD2, VD3, VD4, VD5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VD1, VD2, VD3, VD4, VD5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3113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 - DC ZS RH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rgbClr val="FFFF00"/>
                    </a:solidFill>
                  </a:tcPr>
                </a:tc>
              </a:tr>
              <a:tr h="23113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 - </a:t>
                      </a:r>
                      <a:r>
                        <a:rPr lang="hr-HR" sz="1200" u="none" strike="noStrike" dirty="0" smtClean="0">
                          <a:effectLst/>
                        </a:rPr>
                        <a:t>dežurni službenici </a:t>
                      </a:r>
                      <a:r>
                        <a:rPr lang="hr-HR" sz="1200" u="none" strike="noStrike" dirty="0" err="1" smtClean="0">
                          <a:effectLst/>
                        </a:rPr>
                        <a:t>DZRNS</a:t>
                      </a:r>
                      <a:r>
                        <a:rPr lang="hr-HR" sz="1200" u="none" strike="noStrike" dirty="0" smtClean="0">
                          <a:effectLst/>
                        </a:rPr>
                        <a:t> 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>
                          <a:effectLst/>
                        </a:rPr>
                        <a:t> 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>
                          <a:effectLst/>
                        </a:rPr>
                        <a:t> 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rgbClr val="FFFF00"/>
                    </a:solidFill>
                  </a:tcPr>
                </a:tc>
              </a:tr>
              <a:tr h="23113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Ravnatelj DUZS-a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3113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odgovorna osoba u JLP(R)S  (Župan, Gradonačelnik, UHS)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3113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Krizni stožer DZRNS (KS DZRNS) i/ili inspektor za radiološku i nuklearnu sigurnost (</a:t>
                      </a:r>
                      <a:r>
                        <a:rPr lang="hr-HR" sz="1200" u="none" strike="noStrike" dirty="0" err="1">
                          <a:effectLst/>
                        </a:rPr>
                        <a:t>RNI</a:t>
                      </a:r>
                      <a:r>
                        <a:rPr lang="hr-HR" sz="1200" u="none" strike="noStrike" dirty="0">
                          <a:effectLst/>
                        </a:rPr>
                        <a:t>)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3113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>
                          <a:effectLst/>
                        </a:rPr>
                        <a:t>dežurni službenik DHMZ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3113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Ravnatelj DHMZ-a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>
                          <a:effectLst/>
                        </a:rPr>
                        <a:t> 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3113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Krizni stožer ministarstva zdravlja (KS </a:t>
                      </a:r>
                      <a:r>
                        <a:rPr lang="hr-HR" sz="1200" u="none" strike="noStrike" dirty="0" err="1">
                          <a:effectLst/>
                        </a:rPr>
                        <a:t>MIN.Z</a:t>
                      </a:r>
                      <a:r>
                        <a:rPr lang="hr-HR" sz="1200" u="none" strike="noStrike" dirty="0">
                          <a:effectLst/>
                        </a:rPr>
                        <a:t>)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3113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Stožer ZS JLP(R)S 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3113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OKC PUZ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3113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>
                          <a:effectLst/>
                        </a:rPr>
                        <a:t>Javna vatrogasna postrojba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3113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Vlada RH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3113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Stožer ZS RH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31137"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u="none" strike="noStrike" dirty="0">
                          <a:effectLst/>
                        </a:rPr>
                        <a:t>Postrojbe civilne zaštite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92" marR="7392" marT="7392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6861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220072" y="56352"/>
            <a:ext cx="3923928" cy="118389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624" y="1268760"/>
            <a:ext cx="2008168" cy="488058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71450" indent="-171450"/>
            <a:r>
              <a:rPr lang="hr-HR" sz="1000" b="1" dirty="0" smtClean="0"/>
              <a:t>TEL/FAX/GSM/</a:t>
            </a:r>
            <a:r>
              <a:rPr lang="hr-HR" sz="1000" b="1" dirty="0" err="1" smtClean="0"/>
              <a:t>INT</a:t>
            </a:r>
            <a:r>
              <a:rPr lang="hr-HR" sz="1000" b="1" dirty="0" smtClean="0"/>
              <a:t>: </a:t>
            </a:r>
          </a:p>
          <a:p>
            <a:pPr marL="571500" lvl="1" indent="-171450"/>
            <a:r>
              <a:rPr lang="hr-HR" sz="1000" dirty="0"/>
              <a:t>DC ZS RH</a:t>
            </a:r>
          </a:p>
          <a:p>
            <a:pPr marL="571500" lvl="1" indent="-171450"/>
            <a:r>
              <a:rPr lang="hr-HR" sz="1000" dirty="0"/>
              <a:t>DZRNS</a:t>
            </a:r>
          </a:p>
          <a:p>
            <a:pPr marL="571500" lvl="1" indent="-171450"/>
            <a:r>
              <a:rPr lang="hr-HR" sz="1000" dirty="0"/>
              <a:t>DHMZ</a:t>
            </a:r>
          </a:p>
          <a:p>
            <a:pPr marL="571500" lvl="1" indent="-171450"/>
            <a:r>
              <a:rPr lang="hr-HR" sz="1000" dirty="0"/>
              <a:t>RAVNATELJ DUZS</a:t>
            </a:r>
          </a:p>
          <a:p>
            <a:pPr marL="571500" lvl="1" indent="-171450"/>
            <a:r>
              <a:rPr lang="hr-HR" sz="1000" dirty="0"/>
              <a:t>STOŽER ZS JLP(R)S</a:t>
            </a:r>
          </a:p>
          <a:p>
            <a:pPr marL="571500" lvl="1" indent="-171450"/>
            <a:r>
              <a:rPr lang="hr-HR" sz="1000" dirty="0"/>
              <a:t>OKC MUP</a:t>
            </a:r>
          </a:p>
          <a:p>
            <a:pPr marL="571500" lvl="1" indent="-171450"/>
            <a:r>
              <a:rPr lang="hr-HR" sz="1000" dirty="0"/>
              <a:t>MINISTARSTVO FINANCIJA</a:t>
            </a:r>
          </a:p>
          <a:p>
            <a:pPr marL="571500" lvl="1" indent="-171450"/>
            <a:r>
              <a:rPr lang="hr-HR" sz="1000" dirty="0"/>
              <a:t>MINISTARSTVO ZDRAVLJA</a:t>
            </a:r>
          </a:p>
          <a:p>
            <a:pPr marL="571500" lvl="1" indent="-171450"/>
            <a:r>
              <a:rPr lang="hr-HR" sz="1000" dirty="0"/>
              <a:t>MINISTARSTVO </a:t>
            </a:r>
            <a:r>
              <a:rPr lang="hr-HR" sz="1000" dirty="0" smtClean="0"/>
              <a:t>POLJOPRIVREDE</a:t>
            </a:r>
          </a:p>
          <a:p>
            <a:pPr marL="571500" lvl="1" indent="-171450"/>
            <a:r>
              <a:rPr lang="hr-HR" sz="1000" dirty="0" smtClean="0"/>
              <a:t>ŽC 112</a:t>
            </a:r>
            <a:endParaRPr lang="hr-HR" sz="1000" dirty="0"/>
          </a:p>
          <a:p>
            <a:pPr marL="571500" lvl="1" indent="-171450"/>
            <a:r>
              <a:rPr lang="hr-HR" sz="1000" dirty="0"/>
              <a:t>OKC JVPGZ</a:t>
            </a:r>
          </a:p>
          <a:p>
            <a:pPr marL="571500" lvl="1" indent="-171450"/>
            <a:r>
              <a:rPr lang="hr-HR" sz="1000" dirty="0"/>
              <a:t>OKC PUZ</a:t>
            </a:r>
          </a:p>
          <a:p>
            <a:pPr marL="571500" lvl="1" indent="-171450"/>
            <a:r>
              <a:rPr lang="hr-HR" sz="1000" dirty="0"/>
              <a:t>OKC ZHMGZ</a:t>
            </a:r>
          </a:p>
          <a:p>
            <a:pPr marL="571500" lvl="1" indent="-171450"/>
            <a:r>
              <a:rPr lang="hr-HR" sz="1000" dirty="0"/>
              <a:t>OKC UHS</a:t>
            </a:r>
          </a:p>
          <a:p>
            <a:pPr marL="571500" lvl="1" indent="-171450"/>
            <a:r>
              <a:rPr lang="hr-HR" sz="1000" dirty="0"/>
              <a:t>ZJZ „ANDRIJA ŠTAMPAR”</a:t>
            </a:r>
          </a:p>
          <a:p>
            <a:pPr marL="171450" indent="-171450"/>
            <a:r>
              <a:rPr lang="hr-HR" sz="1000" b="1" dirty="0" smtClean="0"/>
              <a:t>VHF </a:t>
            </a:r>
            <a:r>
              <a:rPr lang="hr-HR" sz="1000" b="1" dirty="0"/>
              <a:t>analogni</a:t>
            </a:r>
            <a:r>
              <a:rPr lang="hr-HR" sz="1000" b="1" dirty="0" smtClean="0"/>
              <a:t>:</a:t>
            </a:r>
          </a:p>
          <a:p>
            <a:pPr marL="571500" lvl="1" indent="-171450"/>
            <a:r>
              <a:rPr lang="hr-HR" sz="1000" dirty="0"/>
              <a:t>DC ZS RH</a:t>
            </a:r>
          </a:p>
          <a:p>
            <a:pPr marL="571500" lvl="1" indent="-171450"/>
            <a:r>
              <a:rPr lang="hr-HR" sz="1000" dirty="0" smtClean="0"/>
              <a:t>RAVNATELJ DUZS </a:t>
            </a:r>
          </a:p>
          <a:p>
            <a:pPr marL="571500" lvl="1" indent="-171450"/>
            <a:r>
              <a:rPr lang="hr-HR" sz="1000" dirty="0"/>
              <a:t>ŽC 112</a:t>
            </a:r>
          </a:p>
          <a:p>
            <a:pPr marL="571500" lvl="1" indent="-171450"/>
            <a:r>
              <a:rPr lang="hr-HR" sz="1000" dirty="0" smtClean="0"/>
              <a:t>OKC </a:t>
            </a:r>
            <a:r>
              <a:rPr lang="hr-HR" sz="1000" dirty="0"/>
              <a:t>JVPGZ</a:t>
            </a:r>
          </a:p>
          <a:p>
            <a:pPr marL="571500" lvl="1" indent="-171450"/>
            <a:r>
              <a:rPr lang="hr-HR" sz="1000" dirty="0" smtClean="0"/>
              <a:t>OKC UHS</a:t>
            </a:r>
            <a:endParaRPr lang="hr-HR" sz="1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60032" y="1268760"/>
            <a:ext cx="2016224" cy="48805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/>
            <a:r>
              <a:rPr lang="hr-HR" sz="1000" b="1" dirty="0" smtClean="0"/>
              <a:t>DC ZS RH (ŽC 112 Zagreb)</a:t>
            </a:r>
          </a:p>
          <a:p>
            <a:pPr marL="571500" lvl="1" indent="-171450"/>
            <a:r>
              <a:rPr lang="hr-HR" sz="1000" dirty="0"/>
              <a:t>TEL/FAX/GSM/</a:t>
            </a:r>
            <a:r>
              <a:rPr lang="hr-HR" sz="1000" dirty="0" err="1"/>
              <a:t>INT</a:t>
            </a:r>
            <a:endParaRPr lang="hr-HR" sz="1000" dirty="0"/>
          </a:p>
          <a:p>
            <a:pPr marL="571500" lvl="1" indent="-171450"/>
            <a:r>
              <a:rPr lang="hr-HR" sz="1000" dirty="0" smtClean="0"/>
              <a:t>VHF ANALOGNI</a:t>
            </a:r>
          </a:p>
          <a:p>
            <a:pPr marL="571500" lvl="1" indent="-171450"/>
            <a:r>
              <a:rPr lang="hr-HR" sz="1000" dirty="0" smtClean="0"/>
              <a:t>UHF TETRA</a:t>
            </a:r>
          </a:p>
          <a:p>
            <a:pPr marL="571500" lvl="1" indent="-171450"/>
            <a:r>
              <a:rPr lang="hr-HR" sz="1000" dirty="0" smtClean="0"/>
              <a:t>SATELITSKI TERMINAL</a:t>
            </a:r>
          </a:p>
          <a:p>
            <a:pPr marL="171450" indent="-171450"/>
            <a:r>
              <a:rPr lang="hr-HR" sz="1000" b="1" dirty="0" smtClean="0"/>
              <a:t>DZRNS</a:t>
            </a:r>
          </a:p>
          <a:p>
            <a:pPr marL="571500" lvl="1" indent="-171450"/>
            <a:r>
              <a:rPr lang="hr-HR" sz="1000" dirty="0"/>
              <a:t>TEL/FAX/GSM/</a:t>
            </a:r>
            <a:r>
              <a:rPr lang="hr-HR" sz="1000" dirty="0" err="1"/>
              <a:t>INT</a:t>
            </a:r>
            <a:endParaRPr lang="hr-HR" sz="1000" dirty="0"/>
          </a:p>
          <a:p>
            <a:pPr marL="571500" lvl="1" indent="-171450"/>
            <a:r>
              <a:rPr lang="hr-HR" sz="1000" dirty="0" smtClean="0"/>
              <a:t>UHF TETRA</a:t>
            </a:r>
          </a:p>
          <a:p>
            <a:pPr marL="171450" indent="-171450"/>
            <a:r>
              <a:rPr lang="hr-HR" sz="1000" b="1" dirty="0" smtClean="0"/>
              <a:t>DHMZ</a:t>
            </a:r>
          </a:p>
          <a:p>
            <a:pPr marL="571500" lvl="1" indent="-171450"/>
            <a:r>
              <a:rPr lang="hr-HR" sz="1000" dirty="0" smtClean="0"/>
              <a:t>TEL/FAX/GSM/</a:t>
            </a:r>
            <a:r>
              <a:rPr lang="hr-HR" sz="1000" dirty="0" err="1" smtClean="0"/>
              <a:t>INT</a:t>
            </a:r>
            <a:endParaRPr lang="hr-HR" sz="1000" dirty="0" smtClean="0"/>
          </a:p>
          <a:p>
            <a:pPr marL="171450" indent="-171450"/>
            <a:r>
              <a:rPr lang="hr-HR" sz="1000" b="1" dirty="0" smtClean="0"/>
              <a:t>RAVNATELJ DUZS</a:t>
            </a:r>
          </a:p>
          <a:p>
            <a:pPr marL="571500" lvl="1" indent="-171450"/>
            <a:r>
              <a:rPr lang="hr-HR" sz="1000" dirty="0"/>
              <a:t>TEL/FAX/GSM/</a:t>
            </a:r>
            <a:r>
              <a:rPr lang="hr-HR" sz="1000" dirty="0" err="1"/>
              <a:t>INT</a:t>
            </a:r>
            <a:endParaRPr lang="hr-HR" sz="1000" dirty="0"/>
          </a:p>
          <a:p>
            <a:pPr marL="571500" lvl="1" indent="-171450"/>
            <a:r>
              <a:rPr lang="hr-HR" sz="1000" dirty="0" smtClean="0"/>
              <a:t>VHF ANALOGNI</a:t>
            </a:r>
          </a:p>
          <a:p>
            <a:pPr marL="571500" lvl="1" indent="-171450"/>
            <a:r>
              <a:rPr lang="hr-HR" sz="1000" dirty="0" smtClean="0"/>
              <a:t>UHF TETRA</a:t>
            </a:r>
          </a:p>
          <a:p>
            <a:pPr marL="171450" indent="-171450"/>
            <a:r>
              <a:rPr lang="hr-HR" sz="1000" b="1" dirty="0" smtClean="0"/>
              <a:t>STOŽER ZS JLP(R)S</a:t>
            </a:r>
          </a:p>
          <a:p>
            <a:pPr marL="571500" lvl="1" indent="-171450"/>
            <a:r>
              <a:rPr lang="hr-HR" sz="1000" dirty="0" smtClean="0"/>
              <a:t>TEL/FAX/GSM/</a:t>
            </a:r>
            <a:r>
              <a:rPr lang="hr-HR" sz="1000" dirty="0" err="1" smtClean="0"/>
              <a:t>INT</a:t>
            </a:r>
            <a:endParaRPr lang="hr-HR" sz="1000" dirty="0" smtClean="0"/>
          </a:p>
          <a:p>
            <a:pPr marL="171450" indent="-171450"/>
            <a:r>
              <a:rPr lang="hr-HR" sz="1000" b="1" dirty="0" smtClean="0"/>
              <a:t>OKC MUP</a:t>
            </a:r>
          </a:p>
          <a:p>
            <a:pPr marL="571500" lvl="1" indent="-171450"/>
            <a:r>
              <a:rPr lang="hr-HR" sz="1000" dirty="0"/>
              <a:t>TEL/FAX/GSM/</a:t>
            </a:r>
            <a:r>
              <a:rPr lang="hr-HR" sz="1000" dirty="0" err="1"/>
              <a:t>INT</a:t>
            </a:r>
            <a:endParaRPr lang="hr-HR" sz="1000" dirty="0"/>
          </a:p>
          <a:p>
            <a:pPr marL="571500" lvl="1" indent="-171450"/>
            <a:r>
              <a:rPr lang="hr-HR" sz="1000" dirty="0" smtClean="0"/>
              <a:t>UHF TETRA</a:t>
            </a:r>
          </a:p>
          <a:p>
            <a:pPr marL="171450" indent="-171450"/>
            <a:r>
              <a:rPr lang="hr-HR" sz="1000" b="1" dirty="0" smtClean="0"/>
              <a:t>MINISTARSTVO FINANCIJA</a:t>
            </a:r>
          </a:p>
          <a:p>
            <a:pPr marL="571500" lvl="1" indent="-171450"/>
            <a:r>
              <a:rPr lang="hr-HR" sz="1000" dirty="0" smtClean="0"/>
              <a:t>TEL/FAX/GSM/</a:t>
            </a:r>
            <a:r>
              <a:rPr lang="hr-HR" sz="1000" dirty="0" err="1" smtClean="0"/>
              <a:t>INT</a:t>
            </a:r>
            <a:endParaRPr lang="hr-HR" sz="1000" dirty="0"/>
          </a:p>
          <a:p>
            <a:pPr marL="171450" indent="-171450"/>
            <a:r>
              <a:rPr lang="hr-HR" sz="1000" b="1" dirty="0" smtClean="0"/>
              <a:t>MINISTARSTVO ZDRAVLJA</a:t>
            </a:r>
          </a:p>
          <a:p>
            <a:pPr marL="571500" lvl="1" indent="-171450"/>
            <a:r>
              <a:rPr lang="hr-HR" sz="1000" dirty="0" smtClean="0"/>
              <a:t>TEL/FAX/GSM/</a:t>
            </a:r>
            <a:r>
              <a:rPr lang="hr-HR" sz="1000" dirty="0" err="1" smtClean="0"/>
              <a:t>INT</a:t>
            </a:r>
            <a:endParaRPr lang="hr-HR" sz="1000" dirty="0"/>
          </a:p>
          <a:p>
            <a:pPr marL="171450" indent="-171450"/>
            <a:r>
              <a:rPr lang="hr-HR" sz="1000" b="1" dirty="0" smtClean="0"/>
              <a:t>MINISTARSTVO POLJOPRIVREDE</a:t>
            </a:r>
          </a:p>
          <a:p>
            <a:pPr marL="571500" lvl="1" indent="-171450"/>
            <a:r>
              <a:rPr lang="hr-HR" sz="1000" dirty="0" smtClean="0"/>
              <a:t>TEL/FAX/GSM/</a:t>
            </a:r>
            <a:r>
              <a:rPr lang="hr-HR" sz="1000" dirty="0" err="1" smtClean="0"/>
              <a:t>INT</a:t>
            </a:r>
            <a:endParaRPr lang="hr-HR" sz="10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948264" y="1268760"/>
            <a:ext cx="2016224" cy="48805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/>
            <a:r>
              <a:rPr lang="hr-HR" sz="1000" b="1" dirty="0" smtClean="0"/>
              <a:t>ŽC 112</a:t>
            </a:r>
          </a:p>
          <a:p>
            <a:pPr marL="571500" lvl="1" indent="-171450"/>
            <a:r>
              <a:rPr lang="hr-HR" sz="1000" dirty="0"/>
              <a:t>TEL/FAX/GSM/</a:t>
            </a:r>
            <a:r>
              <a:rPr lang="hr-HR" sz="1000" dirty="0" err="1"/>
              <a:t>INT</a:t>
            </a:r>
            <a:endParaRPr lang="hr-HR" sz="1000" dirty="0"/>
          </a:p>
          <a:p>
            <a:pPr marL="571500" lvl="1" indent="-171450"/>
            <a:r>
              <a:rPr lang="hr-HR" sz="1000" dirty="0" smtClean="0"/>
              <a:t>VHF ANALOGNI</a:t>
            </a:r>
          </a:p>
          <a:p>
            <a:pPr marL="571500" lvl="1" indent="-171450"/>
            <a:r>
              <a:rPr lang="hr-HR" sz="1000" dirty="0" smtClean="0"/>
              <a:t>UHF TETRA</a:t>
            </a:r>
          </a:p>
          <a:p>
            <a:pPr marL="571500" lvl="1" indent="-171450"/>
            <a:r>
              <a:rPr lang="hr-HR" sz="1000" dirty="0" smtClean="0"/>
              <a:t>HF (KRATKI VAL)</a:t>
            </a:r>
          </a:p>
          <a:p>
            <a:pPr marL="171450" indent="-171450"/>
            <a:r>
              <a:rPr lang="hr-HR" sz="1000" b="1" dirty="0" smtClean="0"/>
              <a:t>OKC JVPGZ</a:t>
            </a:r>
          </a:p>
          <a:p>
            <a:pPr marL="571500" lvl="1" indent="-171450"/>
            <a:r>
              <a:rPr lang="hr-HR" sz="1000" dirty="0"/>
              <a:t>TEL/FAX/GSM/</a:t>
            </a:r>
            <a:r>
              <a:rPr lang="hr-HR" sz="1000" dirty="0" err="1"/>
              <a:t>INT</a:t>
            </a:r>
            <a:endParaRPr lang="hr-HR" sz="1000" dirty="0"/>
          </a:p>
          <a:p>
            <a:pPr marL="571500" lvl="1" indent="-171450"/>
            <a:r>
              <a:rPr lang="hr-HR" sz="1000" dirty="0" smtClean="0"/>
              <a:t>VHF ANALOGNI</a:t>
            </a:r>
          </a:p>
          <a:p>
            <a:pPr marL="571500" lvl="1" indent="-171450"/>
            <a:r>
              <a:rPr lang="hr-HR" sz="1000" dirty="0" smtClean="0"/>
              <a:t>UHF TETRA (KONZOLA)</a:t>
            </a:r>
          </a:p>
          <a:p>
            <a:pPr marL="571500" lvl="1" indent="-171450"/>
            <a:r>
              <a:rPr lang="hr-HR" sz="1000" dirty="0" smtClean="0"/>
              <a:t>SATELITSKI TERMINAL</a:t>
            </a:r>
          </a:p>
          <a:p>
            <a:pPr marL="171450" indent="-171450"/>
            <a:r>
              <a:rPr lang="hr-HR" sz="1000" b="1" dirty="0" smtClean="0"/>
              <a:t>OKC PUZ</a:t>
            </a:r>
          </a:p>
          <a:p>
            <a:pPr marL="571500" lvl="1" indent="-171450"/>
            <a:r>
              <a:rPr lang="hr-HR" sz="1000" dirty="0"/>
              <a:t>TEL/FAX/GSM/</a:t>
            </a:r>
            <a:r>
              <a:rPr lang="hr-HR" sz="1000" dirty="0" err="1"/>
              <a:t>INT</a:t>
            </a:r>
            <a:endParaRPr lang="hr-HR" sz="1000" dirty="0"/>
          </a:p>
          <a:p>
            <a:pPr marL="571500" lvl="1" indent="-171450"/>
            <a:r>
              <a:rPr lang="hr-HR" sz="1000" dirty="0" smtClean="0"/>
              <a:t>UHF TETRA</a:t>
            </a:r>
          </a:p>
          <a:p>
            <a:pPr marL="571500" lvl="1" indent="-171450"/>
            <a:r>
              <a:rPr lang="hr-HR" sz="1000" dirty="0" smtClean="0"/>
              <a:t>SATELITSKI TERMINAL</a:t>
            </a:r>
          </a:p>
          <a:p>
            <a:pPr marL="171450" indent="-171450"/>
            <a:r>
              <a:rPr lang="hr-HR" sz="1000" b="1" dirty="0" smtClean="0"/>
              <a:t>OKC ZHMGZ</a:t>
            </a:r>
          </a:p>
          <a:p>
            <a:pPr marL="571500" lvl="1" indent="-171450"/>
            <a:r>
              <a:rPr lang="hr-HR" sz="1000" dirty="0"/>
              <a:t>TEL/FAX/GSM/</a:t>
            </a:r>
            <a:r>
              <a:rPr lang="hr-HR" sz="1000" dirty="0" err="1"/>
              <a:t>INT</a:t>
            </a:r>
            <a:endParaRPr lang="hr-HR" sz="1000" dirty="0"/>
          </a:p>
          <a:p>
            <a:pPr marL="571500" lvl="1" indent="-171450"/>
            <a:r>
              <a:rPr lang="hr-HR" sz="1000" dirty="0" smtClean="0"/>
              <a:t>UHF TETRA</a:t>
            </a:r>
          </a:p>
          <a:p>
            <a:pPr marL="571500" lvl="1" indent="-171450"/>
            <a:r>
              <a:rPr lang="hr-HR" sz="1000" dirty="0" smtClean="0"/>
              <a:t>SATELITSKI TERMINAL</a:t>
            </a:r>
          </a:p>
          <a:p>
            <a:pPr marL="171450" indent="-171450"/>
            <a:r>
              <a:rPr lang="hr-HR" sz="1000" b="1" dirty="0" smtClean="0"/>
              <a:t>OKC UHS</a:t>
            </a:r>
          </a:p>
          <a:p>
            <a:pPr marL="571500" lvl="1" indent="-171450"/>
            <a:r>
              <a:rPr lang="hr-HR" sz="1000" dirty="0"/>
              <a:t>TEL/FAX/GSM/</a:t>
            </a:r>
            <a:r>
              <a:rPr lang="hr-HR" sz="1000" dirty="0" err="1"/>
              <a:t>INT</a:t>
            </a:r>
            <a:endParaRPr lang="hr-HR" sz="1000" dirty="0"/>
          </a:p>
          <a:p>
            <a:pPr marL="571500" lvl="1" indent="-171450"/>
            <a:r>
              <a:rPr lang="hr-HR" sz="1000" dirty="0" smtClean="0"/>
              <a:t>VHF ANALOGNI</a:t>
            </a:r>
          </a:p>
          <a:p>
            <a:pPr marL="571500" lvl="1" indent="-171450"/>
            <a:r>
              <a:rPr lang="hr-HR" sz="1000" dirty="0" smtClean="0"/>
              <a:t>UHF TETRA</a:t>
            </a:r>
          </a:p>
          <a:p>
            <a:pPr marL="571500" lvl="1" indent="-171450"/>
            <a:r>
              <a:rPr lang="hr-HR" sz="1000" dirty="0" smtClean="0"/>
              <a:t>HF (KRATKI VAL)</a:t>
            </a:r>
          </a:p>
          <a:p>
            <a:pPr marL="571500" lvl="1" indent="-171450"/>
            <a:r>
              <a:rPr lang="hr-HR" sz="1000" dirty="0" smtClean="0"/>
              <a:t>SATELITSKI TERMINAL</a:t>
            </a:r>
          </a:p>
          <a:p>
            <a:pPr marL="171450" indent="-171450"/>
            <a:r>
              <a:rPr lang="hr-HR" sz="1000" b="1" dirty="0" smtClean="0"/>
              <a:t>ZJZ „ANDRIJA ŠTAMPAR”</a:t>
            </a:r>
          </a:p>
          <a:p>
            <a:pPr marL="571500" lvl="1" indent="-171450"/>
            <a:r>
              <a:rPr lang="hr-HR" sz="1000" dirty="0" smtClean="0"/>
              <a:t>TEL/FAX/GSM/</a:t>
            </a:r>
            <a:r>
              <a:rPr lang="hr-HR" sz="1000" dirty="0" err="1" smtClean="0"/>
              <a:t>INT</a:t>
            </a:r>
            <a:endParaRPr lang="hr-HR" sz="1000" dirty="0"/>
          </a:p>
        </p:txBody>
      </p:sp>
      <p:sp>
        <p:nvSpPr>
          <p:cNvPr id="2" name="TextBox 1"/>
          <p:cNvSpPr txBox="1"/>
          <p:nvPr/>
        </p:nvSpPr>
        <p:spPr>
          <a:xfrm>
            <a:off x="749338" y="476672"/>
            <a:ext cx="2868414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r-HR" sz="1600" dirty="0" smtClean="0"/>
              <a:t>Komunikacijski sustav: </a:t>
            </a:r>
          </a:p>
          <a:p>
            <a:pPr algn="ctr"/>
            <a:r>
              <a:rPr lang="hr-HR" sz="1600" dirty="0" smtClean="0"/>
              <a:t>Popis institucija po vrstama veza</a:t>
            </a:r>
            <a:endParaRPr lang="hr-HR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5501866" y="476672"/>
            <a:ext cx="2868414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r-HR" sz="1600" dirty="0" smtClean="0"/>
              <a:t>Komunikacijski sustav: </a:t>
            </a:r>
          </a:p>
          <a:p>
            <a:pPr algn="ctr"/>
            <a:r>
              <a:rPr lang="hr-HR" sz="1600" dirty="0" smtClean="0"/>
              <a:t>Popis vrsta veza po institucijama</a:t>
            </a:r>
            <a:endParaRPr lang="hr-HR" sz="16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75800" y="1268760"/>
            <a:ext cx="2008168" cy="48805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/>
            <a:r>
              <a:rPr lang="hr-HR" sz="1000" b="1" dirty="0" smtClean="0"/>
              <a:t>UHF TETRA:</a:t>
            </a:r>
          </a:p>
          <a:p>
            <a:pPr marL="571500" lvl="1" indent="-171450"/>
            <a:r>
              <a:rPr lang="hr-HR" sz="1000" dirty="0" smtClean="0"/>
              <a:t>DC ZS RH</a:t>
            </a:r>
          </a:p>
          <a:p>
            <a:pPr marL="571500" lvl="1" indent="-171450"/>
            <a:r>
              <a:rPr lang="hr-HR" sz="1000" dirty="0" smtClean="0"/>
              <a:t>DZRNS</a:t>
            </a:r>
          </a:p>
          <a:p>
            <a:pPr marL="571500" lvl="1" indent="-171450"/>
            <a:r>
              <a:rPr lang="hr-HR" sz="1000" dirty="0" smtClean="0"/>
              <a:t>RAVNATELJ DUZS </a:t>
            </a:r>
          </a:p>
          <a:p>
            <a:pPr marL="571500" lvl="1" indent="-171450"/>
            <a:r>
              <a:rPr lang="hr-HR" sz="1000" dirty="0" smtClean="0"/>
              <a:t>ŽC 112</a:t>
            </a:r>
          </a:p>
          <a:p>
            <a:pPr marL="571500" lvl="1" indent="-171450"/>
            <a:r>
              <a:rPr lang="hr-HR" sz="1000" dirty="0" smtClean="0"/>
              <a:t>OKC MUP</a:t>
            </a:r>
          </a:p>
          <a:p>
            <a:pPr marL="571500" lvl="1" indent="-171450"/>
            <a:r>
              <a:rPr lang="hr-HR" sz="1000" dirty="0" smtClean="0"/>
              <a:t>OKC JVPGZ (KONZOLA)</a:t>
            </a:r>
          </a:p>
          <a:p>
            <a:pPr marL="571500" lvl="1" indent="-171450"/>
            <a:r>
              <a:rPr lang="hr-HR" sz="1000" dirty="0" smtClean="0"/>
              <a:t>OKC PUZ</a:t>
            </a:r>
          </a:p>
          <a:p>
            <a:pPr marL="571500" lvl="1" indent="-171450"/>
            <a:r>
              <a:rPr lang="hr-HR" sz="1000" dirty="0" smtClean="0"/>
              <a:t>OKC ZHMGZ</a:t>
            </a:r>
          </a:p>
          <a:p>
            <a:pPr marL="571500" lvl="1" indent="-171450"/>
            <a:r>
              <a:rPr lang="hr-HR" sz="1000" dirty="0" smtClean="0"/>
              <a:t>OKC UHS</a:t>
            </a:r>
          </a:p>
          <a:p>
            <a:pPr marL="171450" indent="-171450"/>
            <a:r>
              <a:rPr lang="hr-HR" sz="1000" b="1" dirty="0" smtClean="0"/>
              <a:t>HF (kratki val):</a:t>
            </a:r>
          </a:p>
          <a:p>
            <a:pPr marL="571500" lvl="1" indent="-171450"/>
            <a:r>
              <a:rPr lang="hr-HR" sz="1000" dirty="0" smtClean="0"/>
              <a:t>ŽC 112</a:t>
            </a:r>
          </a:p>
          <a:p>
            <a:pPr marL="571500" lvl="1" indent="-171450"/>
            <a:r>
              <a:rPr lang="hr-HR" sz="1000" dirty="0" smtClean="0"/>
              <a:t>OKC UHS</a:t>
            </a:r>
          </a:p>
          <a:p>
            <a:pPr marL="171450" indent="-171450"/>
            <a:r>
              <a:rPr lang="hr-HR" sz="1000" b="1" dirty="0" smtClean="0"/>
              <a:t>Satelitski terminal:</a:t>
            </a:r>
          </a:p>
          <a:p>
            <a:pPr marL="571500" lvl="1" indent="-171450"/>
            <a:r>
              <a:rPr lang="hr-HR" sz="1000" dirty="0" smtClean="0"/>
              <a:t>DC ZS RH</a:t>
            </a:r>
          </a:p>
          <a:p>
            <a:pPr marL="571500" lvl="1" indent="-171450"/>
            <a:r>
              <a:rPr lang="hr-HR" sz="1000" dirty="0" smtClean="0"/>
              <a:t>OKC JVPGZ</a:t>
            </a:r>
          </a:p>
          <a:p>
            <a:pPr marL="571500" lvl="1" indent="-171450"/>
            <a:r>
              <a:rPr lang="hr-HR" sz="1000" dirty="0" smtClean="0"/>
              <a:t>OKC PUZ</a:t>
            </a:r>
          </a:p>
          <a:p>
            <a:pPr marL="571500" lvl="1" indent="-171450"/>
            <a:r>
              <a:rPr lang="hr-HR" sz="1000" dirty="0" smtClean="0"/>
              <a:t>OKC ZHMGZ</a:t>
            </a:r>
          </a:p>
          <a:p>
            <a:pPr marL="571500" lvl="1" indent="-171450"/>
            <a:r>
              <a:rPr lang="hr-HR" sz="1000" dirty="0" smtClean="0"/>
              <a:t>OKC UHS</a:t>
            </a:r>
            <a:endParaRPr lang="hr-HR" sz="1000" dirty="0"/>
          </a:p>
        </p:txBody>
      </p:sp>
    </p:spTree>
    <p:extLst>
      <p:ext uri="{BB962C8B-B14F-4D97-AF65-F5344CB8AC3E}">
        <p14:creationId xmlns:p14="http://schemas.microsoft.com/office/powerpoint/2010/main" xmlns="" val="182111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3741886598"/>
              </p:ext>
            </p:extLst>
          </p:nvPr>
        </p:nvGraphicFramePr>
        <p:xfrm>
          <a:off x="107504" y="980728"/>
          <a:ext cx="8928992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41671" y="116632"/>
            <a:ext cx="2917082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r-HR" sz="1600" dirty="0" smtClean="0"/>
              <a:t>Komunikacijski sustav: </a:t>
            </a:r>
          </a:p>
          <a:p>
            <a:pPr algn="ctr"/>
            <a:r>
              <a:rPr lang="hr-HR" sz="1600" dirty="0" smtClean="0"/>
              <a:t>Prikaz institucija po vrstama veza</a:t>
            </a:r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xmlns="" val="100696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493122723"/>
              </p:ext>
            </p:extLst>
          </p:nvPr>
        </p:nvGraphicFramePr>
        <p:xfrm>
          <a:off x="107504" y="836712"/>
          <a:ext cx="8928992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="" val="1397513918"/>
              </p:ext>
            </p:extLst>
          </p:nvPr>
        </p:nvGraphicFramePr>
        <p:xfrm>
          <a:off x="1619672" y="3140968"/>
          <a:ext cx="6048672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37618" y="116632"/>
            <a:ext cx="2917081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r-HR" sz="1600" dirty="0" smtClean="0"/>
              <a:t>Komunikacijski sustav: </a:t>
            </a:r>
          </a:p>
          <a:p>
            <a:pPr algn="ctr"/>
            <a:r>
              <a:rPr lang="hr-HR" sz="1600" dirty="0" smtClean="0"/>
              <a:t>Prikaz vrsta veza po institucijama</a:t>
            </a:r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xmlns="" val="111105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111"/>
          <p:cNvSpPr/>
          <p:nvPr/>
        </p:nvSpPr>
        <p:spPr>
          <a:xfrm>
            <a:off x="5220072" y="56352"/>
            <a:ext cx="3923928" cy="118389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51" name="Straight Connector 50"/>
          <p:cNvCxnSpPr/>
          <p:nvPr/>
        </p:nvCxnSpPr>
        <p:spPr>
          <a:xfrm>
            <a:off x="4446810" y="2128838"/>
            <a:ext cx="557238" cy="0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446810" y="2200846"/>
            <a:ext cx="557238" cy="0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ounded Rectangle 64"/>
          <p:cNvSpPr/>
          <p:nvPr/>
        </p:nvSpPr>
        <p:spPr>
          <a:xfrm>
            <a:off x="2195736" y="4054512"/>
            <a:ext cx="2286254" cy="809227"/>
          </a:xfrm>
          <a:prstGeom prst="roundRect">
            <a:avLst>
              <a:gd name="adj" fmla="val 11300"/>
            </a:avLst>
          </a:prstGeom>
          <a:ln w="9525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2000" dirty="0" smtClean="0"/>
              <a:t>ŽC 112</a:t>
            </a:r>
            <a:endParaRPr lang="hr-HR" sz="2000" dirty="0"/>
          </a:p>
        </p:txBody>
      </p:sp>
      <p:cxnSp>
        <p:nvCxnSpPr>
          <p:cNvPr id="145" name="Straight Connector 144"/>
          <p:cNvCxnSpPr/>
          <p:nvPr/>
        </p:nvCxnSpPr>
        <p:spPr>
          <a:xfrm>
            <a:off x="4446810" y="2056830"/>
            <a:ext cx="557238" cy="0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5018137" y="1872000"/>
            <a:ext cx="1080120" cy="576064"/>
          </a:xfrm>
          <a:prstGeom prst="roundRect">
            <a:avLst/>
          </a:prstGeom>
          <a:ln w="9525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/>
              <a:t>RAVNATELJ </a:t>
            </a:r>
            <a:endParaRPr lang="hr-HR" sz="900" dirty="0" smtClean="0"/>
          </a:p>
          <a:p>
            <a:pPr lvl="0" algn="ctr"/>
            <a:r>
              <a:rPr lang="hr-HR" sz="900" dirty="0" smtClean="0"/>
              <a:t>DUZS-a</a:t>
            </a:r>
            <a:endParaRPr lang="hr-HR" sz="900" dirty="0"/>
          </a:p>
        </p:txBody>
      </p:sp>
      <p:sp>
        <p:nvSpPr>
          <p:cNvPr id="3" name="Rounded Rectangle 2"/>
          <p:cNvSpPr/>
          <p:nvPr/>
        </p:nvSpPr>
        <p:spPr>
          <a:xfrm>
            <a:off x="2195736" y="1872000"/>
            <a:ext cx="2251074" cy="1539634"/>
          </a:xfrm>
          <a:prstGeom prst="roundRect">
            <a:avLst>
              <a:gd name="adj" fmla="val 7127"/>
            </a:avLst>
          </a:prstGeom>
          <a:ln w="9525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2000" dirty="0" smtClean="0"/>
              <a:t>DC ZS RH</a:t>
            </a:r>
            <a:endParaRPr lang="hr-HR" sz="2000" dirty="0"/>
          </a:p>
        </p:txBody>
      </p:sp>
      <p:cxnSp>
        <p:nvCxnSpPr>
          <p:cNvPr id="303" name="Straight Connector 302"/>
          <p:cNvCxnSpPr/>
          <p:nvPr/>
        </p:nvCxnSpPr>
        <p:spPr>
          <a:xfrm>
            <a:off x="3203848" y="3429000"/>
            <a:ext cx="0" cy="625512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/>
          <p:cNvCxnSpPr/>
          <p:nvPr/>
        </p:nvCxnSpPr>
        <p:spPr>
          <a:xfrm>
            <a:off x="3491880" y="3429000"/>
            <a:ext cx="0" cy="625512"/>
          </a:xfrm>
          <a:prstGeom prst="line">
            <a:avLst/>
          </a:prstGeom>
          <a:ln w="9525">
            <a:solidFill>
              <a:schemeClr val="accent1"/>
            </a:solidFill>
            <a:prstDash val="lgDash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/>
          <p:nvPr/>
        </p:nvCxnSpPr>
        <p:spPr>
          <a:xfrm>
            <a:off x="3419872" y="3429000"/>
            <a:ext cx="0" cy="623344"/>
          </a:xfrm>
          <a:prstGeom prst="line">
            <a:avLst/>
          </a:prstGeom>
          <a:ln w="9525">
            <a:solidFill>
              <a:srgbClr val="00B0F0"/>
            </a:solidFill>
            <a:prstDash val="lg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Connector 305"/>
          <p:cNvCxnSpPr/>
          <p:nvPr/>
        </p:nvCxnSpPr>
        <p:spPr>
          <a:xfrm>
            <a:off x="3347864" y="3429000"/>
            <a:ext cx="0" cy="623344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Connector 306"/>
          <p:cNvCxnSpPr/>
          <p:nvPr/>
        </p:nvCxnSpPr>
        <p:spPr>
          <a:xfrm>
            <a:off x="3275856" y="3429000"/>
            <a:ext cx="0" cy="625512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/>
          <p:cNvCxnSpPr/>
          <p:nvPr/>
        </p:nvCxnSpPr>
        <p:spPr>
          <a:xfrm>
            <a:off x="3131840" y="3429000"/>
            <a:ext cx="0" cy="625512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ounded Rectangle 98"/>
          <p:cNvSpPr/>
          <p:nvPr/>
        </p:nvSpPr>
        <p:spPr>
          <a:xfrm>
            <a:off x="6665351" y="2843590"/>
            <a:ext cx="2309059" cy="11521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lvl="0" algn="ctr"/>
            <a:r>
              <a:rPr lang="hr-HR" sz="900" dirty="0"/>
              <a:t>Min</a:t>
            </a:r>
            <a:r>
              <a:rPr lang="hr-HR" sz="900" dirty="0" smtClean="0"/>
              <a:t>. zdravlja, Min. unutarnjih </a:t>
            </a:r>
            <a:r>
              <a:rPr lang="hr-HR" sz="900" dirty="0"/>
              <a:t>poslova</a:t>
            </a:r>
            <a:r>
              <a:rPr lang="hr-HR" sz="900" dirty="0" smtClean="0"/>
              <a:t>, Min. poljoprivrede, Min. obrane, Min. financija, Min. zaštite </a:t>
            </a:r>
            <a:r>
              <a:rPr lang="hr-HR" sz="900" dirty="0"/>
              <a:t>okoliša i prirode</a:t>
            </a:r>
            <a:r>
              <a:rPr lang="hr-HR" sz="900" dirty="0" smtClean="0"/>
              <a:t>, Min. pomorstva</a:t>
            </a:r>
            <a:r>
              <a:rPr lang="hr-HR" sz="900" dirty="0"/>
              <a:t>, prometa i infrastrukture</a:t>
            </a:r>
            <a:r>
              <a:rPr lang="hr-HR" sz="900" dirty="0" smtClean="0"/>
              <a:t>, Min. znanosti</a:t>
            </a:r>
            <a:r>
              <a:rPr lang="hr-HR" sz="900" dirty="0"/>
              <a:t>, obrazovanja i sporta</a:t>
            </a:r>
            <a:r>
              <a:rPr lang="hr-HR" sz="900" dirty="0" smtClean="0"/>
              <a:t>, Min. socijalne </a:t>
            </a:r>
            <a:r>
              <a:rPr lang="hr-HR" sz="900" dirty="0"/>
              <a:t>politike i mladih</a:t>
            </a:r>
            <a:r>
              <a:rPr lang="hr-HR" sz="900" dirty="0" smtClean="0"/>
              <a:t>, Min. vanjskih </a:t>
            </a:r>
            <a:r>
              <a:rPr lang="hr-HR" sz="900" dirty="0"/>
              <a:t>i europskih poslova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6665352" y="1872000"/>
            <a:ext cx="1103480" cy="576064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/>
              <a:t>VLADA RH</a:t>
            </a:r>
          </a:p>
        </p:txBody>
      </p:sp>
      <p:sp>
        <p:nvSpPr>
          <p:cNvPr id="104" name="Rounded Rectangle 103"/>
          <p:cNvSpPr/>
          <p:nvPr/>
        </p:nvSpPr>
        <p:spPr>
          <a:xfrm>
            <a:off x="5018137" y="2835570"/>
            <a:ext cx="1080120" cy="576064"/>
          </a:xfrm>
          <a:prstGeom prst="roundRect">
            <a:avLst/>
          </a:prstGeom>
          <a:ln w="952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/>
              <a:t>STOŽER </a:t>
            </a:r>
            <a:r>
              <a:rPr lang="hr-HR" sz="900" dirty="0" smtClean="0"/>
              <a:t>ZS RH</a:t>
            </a:r>
            <a:endParaRPr lang="hr-HR" sz="900" dirty="0"/>
          </a:p>
        </p:txBody>
      </p:sp>
      <p:cxnSp>
        <p:nvCxnSpPr>
          <p:cNvPr id="110" name="Straight Connector 109"/>
          <p:cNvCxnSpPr/>
          <p:nvPr/>
        </p:nvCxnSpPr>
        <p:spPr>
          <a:xfrm flipV="1">
            <a:off x="5435724" y="2452882"/>
            <a:ext cx="0" cy="382688"/>
          </a:xfrm>
          <a:prstGeom prst="line">
            <a:avLst/>
          </a:prstGeom>
          <a:ln w="9525">
            <a:prstDash val="sys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5507732" y="2452882"/>
            <a:ext cx="0" cy="382688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1698584" y="2204864"/>
            <a:ext cx="490687" cy="0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1698584" y="2276872"/>
            <a:ext cx="490687" cy="0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1698584" y="2132856"/>
            <a:ext cx="497152" cy="0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1698584" y="3068960"/>
            <a:ext cx="484508" cy="0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1698584" y="3146224"/>
            <a:ext cx="485866" cy="0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6" name="Rounded Rectangle 125"/>
          <p:cNvSpPr/>
          <p:nvPr/>
        </p:nvSpPr>
        <p:spPr>
          <a:xfrm>
            <a:off x="611560" y="2843590"/>
            <a:ext cx="1080120" cy="57606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 smtClean="0"/>
              <a:t>DRŽAVNI HIDRO-METEOROLOŠKI ZAVOD</a:t>
            </a:r>
            <a:endParaRPr lang="hr-HR" sz="9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6704284" y="56352"/>
            <a:ext cx="2376264" cy="1661993"/>
            <a:chOff x="6704284" y="56352"/>
            <a:chExt cx="2376264" cy="1661993"/>
          </a:xfrm>
        </p:grpSpPr>
        <p:sp>
          <p:nvSpPr>
            <p:cNvPr id="4" name="TextBox 3"/>
            <p:cNvSpPr txBox="1"/>
            <p:nvPr/>
          </p:nvSpPr>
          <p:spPr>
            <a:xfrm>
              <a:off x="6704284" y="56352"/>
              <a:ext cx="2376264" cy="1661993"/>
            </a:xfrm>
            <a:prstGeom prst="rect">
              <a:avLst/>
            </a:prstGeom>
          </p:spPr>
          <p:style>
            <a:lnRef idx="1">
              <a:schemeClr val="accent3"/>
            </a:lnRef>
            <a:fillRef idx="1001">
              <a:schemeClr val="lt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r-HR" sz="1200" u="sng" dirty="0" smtClean="0">
                  <a:solidFill>
                    <a:srgbClr val="C00000"/>
                  </a:solidFill>
                </a:rPr>
                <a:t>Način komunikacije žurnih službi </a:t>
              </a:r>
              <a:r>
                <a:rPr lang="hr-HR" sz="1000" u="sng" dirty="0" smtClean="0">
                  <a:solidFill>
                    <a:srgbClr val="C00000"/>
                  </a:solidFill>
                </a:rPr>
                <a:t>(</a:t>
              </a:r>
              <a:r>
                <a:rPr lang="hr-HR" sz="1000" b="1" u="sng" dirty="0" smtClean="0">
                  <a:solidFill>
                    <a:srgbClr val="C00000"/>
                  </a:solidFill>
                </a:rPr>
                <a:t>trenutno stanje</a:t>
              </a:r>
              <a:r>
                <a:rPr lang="hr-HR" sz="1000" u="sng" dirty="0" smtClean="0">
                  <a:solidFill>
                    <a:srgbClr val="C00000"/>
                  </a:solidFill>
                </a:rPr>
                <a:t>):</a:t>
              </a:r>
            </a:p>
            <a:p>
              <a:endParaRPr lang="hr-HR" sz="1000" dirty="0"/>
            </a:p>
            <a:p>
              <a:pPr marL="171450" indent="-171450">
                <a:buFont typeface="Arial" pitchFamily="34" charset="0"/>
                <a:buChar char="•"/>
              </a:pPr>
              <a:r>
                <a:rPr lang="hr-HR" sz="1000" dirty="0" smtClean="0"/>
                <a:t>TEL/Fax: </a:t>
              </a:r>
            </a:p>
            <a:p>
              <a:pPr marL="171450" indent="-171450" algn="just">
                <a:buFont typeface="Arial" pitchFamily="34" charset="0"/>
                <a:buChar char="•"/>
              </a:pPr>
              <a:r>
                <a:rPr lang="hr-HR" sz="1000" dirty="0" smtClean="0"/>
                <a:t>GSM/</a:t>
              </a:r>
              <a:r>
                <a:rPr lang="hr-HR" sz="1000" dirty="0" err="1" smtClean="0"/>
                <a:t>INT</a:t>
              </a:r>
              <a:r>
                <a:rPr lang="hr-HR" sz="1000" dirty="0" smtClean="0"/>
                <a:t>: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hr-HR" sz="1000" dirty="0" smtClean="0"/>
                <a:t>VHF analogni: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hr-HR" sz="1000" dirty="0" smtClean="0"/>
                <a:t>UHF TETRA: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hr-HR" sz="1000" dirty="0" smtClean="0"/>
                <a:t>HF (kratki val):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hr-HR" sz="1000" dirty="0" smtClean="0"/>
                <a:t>Satelitski terminal:</a:t>
              </a:r>
            </a:p>
            <a:p>
              <a:pPr marL="171450" indent="-171450">
                <a:buFont typeface="Arial" pitchFamily="34" charset="0"/>
                <a:buChar char="•"/>
              </a:pPr>
              <a:endParaRPr lang="hr-HR" sz="1000" dirty="0"/>
            </a:p>
          </p:txBody>
        </p:sp>
        <p:cxnSp>
          <p:nvCxnSpPr>
            <p:cNvPr id="147" name="Straight Connector 146"/>
            <p:cNvCxnSpPr/>
            <p:nvPr/>
          </p:nvCxnSpPr>
          <p:spPr>
            <a:xfrm>
              <a:off x="8157571" y="632416"/>
              <a:ext cx="816841" cy="0"/>
            </a:xfrm>
            <a:prstGeom prst="line">
              <a:avLst/>
            </a:prstGeom>
            <a:ln w="12700">
              <a:prstDash val="sysDot"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8157571" y="776432"/>
              <a:ext cx="816841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sysDash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8157571" y="956271"/>
              <a:ext cx="816841" cy="0"/>
            </a:xfrm>
            <a:prstGeom prst="line">
              <a:avLst/>
            </a:prstGeom>
            <a:ln w="12700">
              <a:solidFill>
                <a:schemeClr val="accent3"/>
              </a:solidFill>
              <a:prstDash val="dash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>
              <a:off x="8157570" y="1107541"/>
              <a:ext cx="816841" cy="0"/>
            </a:xfrm>
            <a:prstGeom prst="line">
              <a:avLst/>
            </a:prstGeom>
            <a:ln w="12700">
              <a:solidFill>
                <a:schemeClr val="accent2"/>
              </a:solidFill>
              <a:prstDash val="dashDot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8157571" y="1280488"/>
              <a:ext cx="816841" cy="0"/>
            </a:xfrm>
            <a:prstGeom prst="line">
              <a:avLst/>
            </a:prstGeom>
            <a:ln w="12700">
              <a:solidFill>
                <a:srgbClr val="00B0F0"/>
              </a:solidFill>
              <a:prstDash val="lgDash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8157571" y="1424504"/>
              <a:ext cx="816841" cy="0"/>
            </a:xfrm>
            <a:prstGeom prst="line">
              <a:avLst/>
            </a:prstGeom>
            <a:ln w="12700">
              <a:prstDash val="lgDashDot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9" name="Straight Connector 88"/>
          <p:cNvCxnSpPr/>
          <p:nvPr/>
        </p:nvCxnSpPr>
        <p:spPr>
          <a:xfrm>
            <a:off x="1196821" y="2452882"/>
            <a:ext cx="0" cy="390708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1115616" y="2452882"/>
            <a:ext cx="3922" cy="390708"/>
          </a:xfrm>
          <a:prstGeom prst="line">
            <a:avLst/>
          </a:prstGeom>
          <a:ln w="9525">
            <a:prstDash val="sys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1" name="Rounded Rectangle 90"/>
          <p:cNvSpPr/>
          <p:nvPr/>
        </p:nvSpPr>
        <p:spPr>
          <a:xfrm>
            <a:off x="611560" y="1872000"/>
            <a:ext cx="1080120" cy="576064"/>
          </a:xfrm>
          <a:prstGeom prst="roundRect">
            <a:avLst/>
          </a:prstGeom>
          <a:ln w="952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/>
              <a:t>DRŽAVNI ZAVOD ZA RADIOLOŠKU I NUKLEARNU </a:t>
            </a:r>
            <a:r>
              <a:rPr lang="hr-HR" sz="900" dirty="0" smtClean="0"/>
              <a:t>SIGURNOST (KS)</a:t>
            </a:r>
            <a:endParaRPr lang="hr-HR" sz="900" dirty="0"/>
          </a:p>
        </p:txBody>
      </p:sp>
      <p:sp>
        <p:nvSpPr>
          <p:cNvPr id="103" name="Rounded Rectangle 102"/>
          <p:cNvSpPr/>
          <p:nvPr/>
        </p:nvSpPr>
        <p:spPr>
          <a:xfrm>
            <a:off x="3000364" y="142852"/>
            <a:ext cx="1067419" cy="532567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/>
              <a:t>URSZR</a:t>
            </a:r>
          </a:p>
          <a:p>
            <a:pPr lvl="0" algn="ctr"/>
            <a:r>
              <a:rPr lang="hr-HR" sz="900" dirty="0" smtClean="0"/>
              <a:t>SLOVENIJA</a:t>
            </a:r>
            <a:endParaRPr lang="hr-HR" sz="900" dirty="0"/>
          </a:p>
        </p:txBody>
      </p:sp>
      <p:sp>
        <p:nvSpPr>
          <p:cNvPr id="106" name="Rounded Rectangle 105"/>
          <p:cNvSpPr/>
          <p:nvPr/>
        </p:nvSpPr>
        <p:spPr>
          <a:xfrm>
            <a:off x="1785918" y="476672"/>
            <a:ext cx="1067419" cy="532567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 smtClean="0"/>
              <a:t>RECO BREŽICE</a:t>
            </a:r>
            <a:endParaRPr lang="hr-HR" sz="900" dirty="0"/>
          </a:p>
        </p:txBody>
      </p:sp>
      <p:sp>
        <p:nvSpPr>
          <p:cNvPr id="115" name="Rounded Rectangle 114"/>
          <p:cNvSpPr/>
          <p:nvPr/>
        </p:nvSpPr>
        <p:spPr>
          <a:xfrm>
            <a:off x="571472" y="908720"/>
            <a:ext cx="1067419" cy="532567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 smtClean="0"/>
              <a:t>KRŠKO</a:t>
            </a:r>
            <a:endParaRPr lang="hr-HR" sz="900" dirty="0"/>
          </a:p>
        </p:txBody>
      </p:sp>
      <p:cxnSp>
        <p:nvCxnSpPr>
          <p:cNvPr id="129" name="Shape 184"/>
          <p:cNvCxnSpPr>
            <a:endCxn id="106" idx="0"/>
          </p:cNvCxnSpPr>
          <p:nvPr/>
        </p:nvCxnSpPr>
        <p:spPr>
          <a:xfrm rot="10800000" flipV="1">
            <a:off x="2319628" y="242890"/>
            <a:ext cx="680736" cy="233782"/>
          </a:xfrm>
          <a:prstGeom prst="bentConnector2">
            <a:avLst/>
          </a:prstGeom>
          <a:ln>
            <a:solidFill>
              <a:schemeClr val="accent1"/>
            </a:solidFill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0" name="Shape 185"/>
          <p:cNvCxnSpPr>
            <a:stCxn id="106" idx="1"/>
            <a:endCxn id="115" idx="0"/>
          </p:cNvCxnSpPr>
          <p:nvPr/>
        </p:nvCxnSpPr>
        <p:spPr>
          <a:xfrm rot="10800000" flipV="1">
            <a:off x="1105182" y="742956"/>
            <a:ext cx="680736" cy="165764"/>
          </a:xfrm>
          <a:prstGeom prst="bentConnector2">
            <a:avLst/>
          </a:prstGeom>
          <a:ln>
            <a:solidFill>
              <a:schemeClr val="accent1"/>
            </a:solidFill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6098257" y="2132856"/>
            <a:ext cx="557238" cy="0"/>
          </a:xfrm>
          <a:prstGeom prst="line">
            <a:avLst/>
          </a:prstGeom>
          <a:ln w="9525">
            <a:prstDash val="sys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6098257" y="2204864"/>
            <a:ext cx="557238" cy="0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7164288" y="2452882"/>
            <a:ext cx="0" cy="382688"/>
          </a:xfrm>
          <a:prstGeom prst="line">
            <a:avLst/>
          </a:prstGeom>
          <a:ln w="9525">
            <a:prstDash val="sys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flipV="1">
            <a:off x="7236296" y="2452882"/>
            <a:ext cx="0" cy="382688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4446810" y="2276872"/>
            <a:ext cx="557238" cy="0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4460899" y="3068960"/>
            <a:ext cx="557238" cy="0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>
            <a:off x="4460899" y="3140968"/>
            <a:ext cx="557238" cy="0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4460899" y="2996952"/>
            <a:ext cx="557238" cy="0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>
            <a:off x="4460899" y="3216994"/>
            <a:ext cx="557238" cy="0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5580112" y="2450473"/>
            <a:ext cx="0" cy="382688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flipV="1">
            <a:off x="5652120" y="2450473"/>
            <a:ext cx="0" cy="382688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4139952" y="3419654"/>
            <a:ext cx="0" cy="231093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4211960" y="3419654"/>
            <a:ext cx="0" cy="153362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4211960" y="3573016"/>
            <a:ext cx="2453392" cy="0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4139952" y="3650746"/>
            <a:ext cx="2523891" cy="1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8" name="Rounded Rectangle 107"/>
          <p:cNvSpPr/>
          <p:nvPr/>
        </p:nvSpPr>
        <p:spPr>
          <a:xfrm>
            <a:off x="2771800" y="5371049"/>
            <a:ext cx="1080120" cy="576064"/>
          </a:xfrm>
          <a:prstGeom prst="roundRect">
            <a:avLst>
              <a:gd name="adj" fmla="val 12958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900" dirty="0"/>
              <a:t>STOŽER </a:t>
            </a:r>
            <a:r>
              <a:rPr lang="hr-HR" sz="900" dirty="0" smtClean="0"/>
              <a:t>ZS GRADA ZAGREBA</a:t>
            </a:r>
          </a:p>
          <a:p>
            <a:pPr lvl="0" algn="ctr"/>
            <a:r>
              <a:rPr lang="hr-HR" sz="900" dirty="0" smtClean="0"/>
              <a:t>OKC UHS</a:t>
            </a:r>
          </a:p>
        </p:txBody>
      </p:sp>
      <p:sp>
        <p:nvSpPr>
          <p:cNvPr id="109" name="Rounded Rectangle 108"/>
          <p:cNvSpPr/>
          <p:nvPr/>
        </p:nvSpPr>
        <p:spPr>
          <a:xfrm>
            <a:off x="5364088" y="5373216"/>
            <a:ext cx="936104" cy="576064"/>
          </a:xfrm>
          <a:prstGeom prst="roundRect">
            <a:avLst/>
          </a:prstGeom>
          <a:ln w="9525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 smtClean="0"/>
              <a:t>OKC PU ZAGREBAČKA</a:t>
            </a:r>
            <a:endParaRPr lang="hr-HR" sz="900" dirty="0"/>
          </a:p>
        </p:txBody>
      </p:sp>
      <p:sp>
        <p:nvSpPr>
          <p:cNvPr id="113" name="Rounded Rectangle 112"/>
          <p:cNvSpPr/>
          <p:nvPr/>
        </p:nvSpPr>
        <p:spPr>
          <a:xfrm>
            <a:off x="4283968" y="5371049"/>
            <a:ext cx="936104" cy="576064"/>
          </a:xfrm>
          <a:prstGeom prst="roundRect">
            <a:avLst/>
          </a:prstGeom>
          <a:ln w="9525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 smtClean="0"/>
              <a:t>OKC ZHMGZ</a:t>
            </a:r>
            <a:endParaRPr lang="hr-HR" sz="900" dirty="0"/>
          </a:p>
        </p:txBody>
      </p:sp>
      <p:sp>
        <p:nvSpPr>
          <p:cNvPr id="114" name="Rounded Rectangle 113"/>
          <p:cNvSpPr/>
          <p:nvPr/>
        </p:nvSpPr>
        <p:spPr>
          <a:xfrm>
            <a:off x="6444208" y="5371049"/>
            <a:ext cx="936104" cy="576064"/>
          </a:xfrm>
          <a:prstGeom prst="roundRect">
            <a:avLst/>
          </a:prstGeom>
          <a:ln w="9525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 smtClean="0"/>
              <a:t>OKC JVPGZ</a:t>
            </a:r>
            <a:endParaRPr lang="hr-HR" sz="900" dirty="0"/>
          </a:p>
        </p:txBody>
      </p:sp>
      <p:cxnSp>
        <p:nvCxnSpPr>
          <p:cNvPr id="120" name="Straight Connector 119"/>
          <p:cNvCxnSpPr/>
          <p:nvPr/>
        </p:nvCxnSpPr>
        <p:spPr>
          <a:xfrm>
            <a:off x="3203848" y="4863739"/>
            <a:ext cx="0" cy="507310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491880" y="4864824"/>
            <a:ext cx="0" cy="506225"/>
          </a:xfrm>
          <a:prstGeom prst="line">
            <a:avLst/>
          </a:prstGeom>
          <a:ln w="9525">
            <a:solidFill>
              <a:schemeClr val="accent1"/>
            </a:solidFill>
            <a:prstDash val="lgDash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3420269" y="4864668"/>
            <a:ext cx="0" cy="508548"/>
          </a:xfrm>
          <a:prstGeom prst="line">
            <a:avLst/>
          </a:prstGeom>
          <a:ln w="9525">
            <a:solidFill>
              <a:srgbClr val="00B0F0"/>
            </a:solidFill>
            <a:prstDash val="lg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3347864" y="4863739"/>
            <a:ext cx="0" cy="509477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3275856" y="4863739"/>
            <a:ext cx="0" cy="509477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3131840" y="4863739"/>
            <a:ext cx="0" cy="507310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4874890" y="4726800"/>
            <a:ext cx="0" cy="646416"/>
          </a:xfrm>
          <a:prstGeom prst="line">
            <a:avLst/>
          </a:prstGeom>
          <a:ln w="9525">
            <a:solidFill>
              <a:schemeClr val="accent1"/>
            </a:solidFill>
            <a:prstDash val="lgDash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4800219" y="4726800"/>
            <a:ext cx="0" cy="646416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>
            <a:off x="4720580" y="4727584"/>
            <a:ext cx="0" cy="643465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4644008" y="4725144"/>
            <a:ext cx="0" cy="645905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ounded Rectangle 154"/>
          <p:cNvSpPr/>
          <p:nvPr/>
        </p:nvSpPr>
        <p:spPr>
          <a:xfrm>
            <a:off x="1115616" y="4869160"/>
            <a:ext cx="1080120" cy="576064"/>
          </a:xfrm>
          <a:prstGeom prst="roundRect">
            <a:avLst/>
          </a:prstGeom>
          <a:ln w="952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900" dirty="0"/>
              <a:t>JLP(R)S</a:t>
            </a:r>
          </a:p>
          <a:p>
            <a:pPr lvl="0" algn="ctr"/>
            <a:r>
              <a:rPr lang="hr-HR" sz="900" dirty="0" smtClean="0"/>
              <a:t>STOŽER ZS</a:t>
            </a:r>
            <a:endParaRPr lang="hr-HR" sz="900" dirty="0"/>
          </a:p>
        </p:txBody>
      </p:sp>
      <p:cxnSp>
        <p:nvCxnSpPr>
          <p:cNvPr id="156" name="Straight Connector 155"/>
          <p:cNvCxnSpPr/>
          <p:nvPr/>
        </p:nvCxnSpPr>
        <p:spPr>
          <a:xfrm>
            <a:off x="4484834" y="4725144"/>
            <a:ext cx="3975598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>
            <a:off x="5955010" y="4730713"/>
            <a:ext cx="0" cy="640336"/>
          </a:xfrm>
          <a:prstGeom prst="line">
            <a:avLst/>
          </a:prstGeom>
          <a:ln w="9525">
            <a:solidFill>
              <a:schemeClr val="accent1"/>
            </a:solidFill>
            <a:prstDash val="lgDash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>
            <a:off x="5880339" y="4730713"/>
            <a:ext cx="0" cy="640336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5800700" y="4731497"/>
            <a:ext cx="0" cy="639552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>
            <a:off x="5724128" y="4729057"/>
            <a:ext cx="0" cy="644159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6963122" y="4730713"/>
            <a:ext cx="0" cy="642503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>
            <a:off x="6888451" y="4730713"/>
            <a:ext cx="0" cy="642503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>
            <a:off x="6808812" y="4731497"/>
            <a:ext cx="0" cy="641719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>
          <a:xfrm>
            <a:off x="6732240" y="4729057"/>
            <a:ext cx="0" cy="641992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>
            <a:off x="7037896" y="4731497"/>
            <a:ext cx="0" cy="641719"/>
          </a:xfrm>
          <a:prstGeom prst="line">
            <a:avLst/>
          </a:prstGeom>
          <a:ln w="9525">
            <a:solidFill>
              <a:schemeClr val="accent1"/>
            </a:solidFill>
            <a:prstDash val="lgDash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6" name="Rounded Rectangle 185"/>
          <p:cNvSpPr/>
          <p:nvPr/>
        </p:nvSpPr>
        <p:spPr>
          <a:xfrm>
            <a:off x="7524328" y="5373216"/>
            <a:ext cx="936104" cy="576064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/>
              <a:t>ZJZ „ANDRIJA ŠTAMPAR”</a:t>
            </a:r>
          </a:p>
        </p:txBody>
      </p:sp>
      <p:cxnSp>
        <p:nvCxnSpPr>
          <p:cNvPr id="187" name="Straight Connector 186"/>
          <p:cNvCxnSpPr/>
          <p:nvPr/>
        </p:nvCxnSpPr>
        <p:spPr>
          <a:xfrm>
            <a:off x="8032948" y="4731497"/>
            <a:ext cx="0" cy="641719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>
            <a:off x="7956376" y="4729057"/>
            <a:ext cx="0" cy="644159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 flipV="1">
            <a:off x="2559600" y="4869161"/>
            <a:ext cx="0" cy="271639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 flipV="1">
            <a:off x="2483768" y="4869160"/>
            <a:ext cx="0" cy="193849"/>
          </a:xfrm>
          <a:prstGeom prst="line">
            <a:avLst/>
          </a:prstGeom>
          <a:ln w="9525">
            <a:prstDash val="sysDot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>
            <a:off x="2195736" y="5063010"/>
            <a:ext cx="288032" cy="0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>
            <a:off x="2195736" y="5140800"/>
            <a:ext cx="363864" cy="0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/>
          <p:nvPr/>
        </p:nvCxnSpPr>
        <p:spPr>
          <a:xfrm>
            <a:off x="3275856" y="5947200"/>
            <a:ext cx="0" cy="290112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>
            <a:off x="3203848" y="5947200"/>
            <a:ext cx="0" cy="290112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/>
          <p:nvPr/>
        </p:nvCxnSpPr>
        <p:spPr>
          <a:xfrm flipV="1">
            <a:off x="3355200" y="692696"/>
            <a:ext cx="0" cy="1179304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 flipV="1">
            <a:off x="3434376" y="692696"/>
            <a:ext cx="0" cy="1179304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ounded Rectangle 96"/>
          <p:cNvSpPr/>
          <p:nvPr/>
        </p:nvSpPr>
        <p:spPr>
          <a:xfrm>
            <a:off x="2771800" y="6237312"/>
            <a:ext cx="1080120" cy="576064"/>
          </a:xfrm>
          <a:prstGeom prst="roundRect">
            <a:avLst>
              <a:gd name="adj" fmla="val 12958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800" dirty="0" smtClean="0"/>
              <a:t>ZAPOVJEDNIŠTVA </a:t>
            </a:r>
            <a:r>
              <a:rPr lang="hr-HR" sz="800" dirty="0" err="1" smtClean="0"/>
              <a:t>GČ</a:t>
            </a:r>
            <a:r>
              <a:rPr lang="hr-HR" sz="800" dirty="0" smtClean="0"/>
              <a:t>, MJESTA ZA PRIHVAT, ŠATORSKA NASELJA</a:t>
            </a:r>
          </a:p>
        </p:txBody>
      </p:sp>
    </p:spTree>
    <p:extLst>
      <p:ext uri="{BB962C8B-B14F-4D97-AF65-F5344CB8AC3E}">
        <p14:creationId xmlns:p14="http://schemas.microsoft.com/office/powerpoint/2010/main" xmlns="" val="249188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111"/>
          <p:cNvSpPr/>
          <p:nvPr/>
        </p:nvSpPr>
        <p:spPr>
          <a:xfrm>
            <a:off x="5220072" y="56352"/>
            <a:ext cx="3923928" cy="118389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0" name="Rounded Rectangle 29"/>
          <p:cNvSpPr/>
          <p:nvPr/>
        </p:nvSpPr>
        <p:spPr>
          <a:xfrm>
            <a:off x="2771800" y="5371049"/>
            <a:ext cx="1080120" cy="576064"/>
          </a:xfrm>
          <a:prstGeom prst="roundRect">
            <a:avLst>
              <a:gd name="adj" fmla="val 12958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900" dirty="0"/>
              <a:t>STOŽER </a:t>
            </a:r>
            <a:r>
              <a:rPr lang="hr-HR" sz="900" dirty="0" smtClean="0"/>
              <a:t>ZS GRADA ZAGREBA</a:t>
            </a:r>
          </a:p>
          <a:p>
            <a:pPr lvl="0" algn="ctr"/>
            <a:r>
              <a:rPr lang="hr-HR" sz="900" dirty="0" smtClean="0"/>
              <a:t>OKC UHS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5364088" y="5373216"/>
            <a:ext cx="936104" cy="576064"/>
          </a:xfrm>
          <a:prstGeom prst="roundRect">
            <a:avLst/>
          </a:prstGeom>
          <a:ln w="9525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 smtClean="0"/>
              <a:t>OKC PU ZAGREBAČKA</a:t>
            </a:r>
            <a:endParaRPr lang="hr-HR" sz="900" dirty="0"/>
          </a:p>
        </p:txBody>
      </p:sp>
      <p:sp>
        <p:nvSpPr>
          <p:cNvPr id="32" name="Rounded Rectangle 31"/>
          <p:cNvSpPr/>
          <p:nvPr/>
        </p:nvSpPr>
        <p:spPr>
          <a:xfrm>
            <a:off x="4283968" y="5371049"/>
            <a:ext cx="936104" cy="576064"/>
          </a:xfrm>
          <a:prstGeom prst="roundRect">
            <a:avLst/>
          </a:prstGeom>
          <a:ln w="9525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 smtClean="0"/>
              <a:t>OKC ZHMGZ</a:t>
            </a:r>
            <a:endParaRPr lang="hr-HR" sz="900" dirty="0"/>
          </a:p>
        </p:txBody>
      </p:sp>
      <p:sp>
        <p:nvSpPr>
          <p:cNvPr id="33" name="Rounded Rectangle 32"/>
          <p:cNvSpPr/>
          <p:nvPr/>
        </p:nvSpPr>
        <p:spPr>
          <a:xfrm>
            <a:off x="6444208" y="5371049"/>
            <a:ext cx="936104" cy="576064"/>
          </a:xfrm>
          <a:prstGeom prst="roundRect">
            <a:avLst/>
          </a:prstGeom>
          <a:ln w="9525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 smtClean="0"/>
              <a:t>OKC JVPGZ</a:t>
            </a:r>
            <a:endParaRPr lang="hr-HR" sz="900" dirty="0"/>
          </a:p>
        </p:txBody>
      </p:sp>
      <p:cxnSp>
        <p:nvCxnSpPr>
          <p:cNvPr id="51" name="Straight Connector 50"/>
          <p:cNvCxnSpPr/>
          <p:nvPr/>
        </p:nvCxnSpPr>
        <p:spPr>
          <a:xfrm>
            <a:off x="4446810" y="2128838"/>
            <a:ext cx="557238" cy="0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446810" y="2200846"/>
            <a:ext cx="557238" cy="0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ounded Rectangle 64"/>
          <p:cNvSpPr/>
          <p:nvPr/>
        </p:nvSpPr>
        <p:spPr>
          <a:xfrm>
            <a:off x="2195736" y="4054512"/>
            <a:ext cx="2286254" cy="809227"/>
          </a:xfrm>
          <a:prstGeom prst="roundRect">
            <a:avLst>
              <a:gd name="adj" fmla="val 11300"/>
            </a:avLst>
          </a:prstGeom>
          <a:ln w="9525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2000" dirty="0" smtClean="0"/>
              <a:t>ŽC 112</a:t>
            </a:r>
            <a:endParaRPr lang="hr-HR" sz="2000" dirty="0"/>
          </a:p>
        </p:txBody>
      </p:sp>
      <p:cxnSp>
        <p:nvCxnSpPr>
          <p:cNvPr id="145" name="Straight Connector 144"/>
          <p:cNvCxnSpPr/>
          <p:nvPr/>
        </p:nvCxnSpPr>
        <p:spPr>
          <a:xfrm>
            <a:off x="4446810" y="2056830"/>
            <a:ext cx="557238" cy="0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5018137" y="1872000"/>
            <a:ext cx="1080120" cy="576064"/>
          </a:xfrm>
          <a:prstGeom prst="roundRect">
            <a:avLst/>
          </a:prstGeom>
          <a:ln w="9525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/>
              <a:t>RAVNATELJ </a:t>
            </a:r>
            <a:endParaRPr lang="hr-HR" sz="900" dirty="0" smtClean="0"/>
          </a:p>
          <a:p>
            <a:pPr lvl="0" algn="ctr"/>
            <a:r>
              <a:rPr lang="hr-HR" sz="900" dirty="0" smtClean="0"/>
              <a:t>DUZS-a</a:t>
            </a:r>
            <a:endParaRPr lang="hr-HR" sz="900" dirty="0"/>
          </a:p>
        </p:txBody>
      </p:sp>
      <p:sp>
        <p:nvSpPr>
          <p:cNvPr id="3" name="Rounded Rectangle 2"/>
          <p:cNvSpPr/>
          <p:nvPr/>
        </p:nvSpPr>
        <p:spPr>
          <a:xfrm>
            <a:off x="2195736" y="1872000"/>
            <a:ext cx="2251074" cy="1539634"/>
          </a:xfrm>
          <a:prstGeom prst="roundRect">
            <a:avLst>
              <a:gd name="adj" fmla="val 7127"/>
            </a:avLst>
          </a:prstGeom>
          <a:ln w="9525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2000" dirty="0" smtClean="0"/>
              <a:t>DC ZS RH</a:t>
            </a:r>
            <a:endParaRPr lang="hr-HR" sz="2000" dirty="0"/>
          </a:p>
        </p:txBody>
      </p:sp>
      <p:cxnSp>
        <p:nvCxnSpPr>
          <p:cNvPr id="253" name="Straight Connector 252"/>
          <p:cNvCxnSpPr/>
          <p:nvPr/>
        </p:nvCxnSpPr>
        <p:spPr>
          <a:xfrm>
            <a:off x="3203848" y="4863739"/>
            <a:ext cx="0" cy="507310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/>
          <p:cNvCxnSpPr/>
          <p:nvPr/>
        </p:nvCxnSpPr>
        <p:spPr>
          <a:xfrm>
            <a:off x="3491880" y="4864824"/>
            <a:ext cx="0" cy="506225"/>
          </a:xfrm>
          <a:prstGeom prst="line">
            <a:avLst/>
          </a:prstGeom>
          <a:ln w="9525">
            <a:solidFill>
              <a:schemeClr val="accent1"/>
            </a:solidFill>
            <a:prstDash val="lgDash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>
            <a:off x="3420269" y="4864668"/>
            <a:ext cx="0" cy="508548"/>
          </a:xfrm>
          <a:prstGeom prst="line">
            <a:avLst/>
          </a:prstGeom>
          <a:ln w="9525">
            <a:solidFill>
              <a:srgbClr val="00B0F0"/>
            </a:solidFill>
            <a:prstDash val="lg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/>
          <p:nvPr/>
        </p:nvCxnSpPr>
        <p:spPr>
          <a:xfrm>
            <a:off x="3347864" y="4863739"/>
            <a:ext cx="0" cy="509477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/>
          <p:cNvCxnSpPr/>
          <p:nvPr/>
        </p:nvCxnSpPr>
        <p:spPr>
          <a:xfrm>
            <a:off x="3275856" y="4863739"/>
            <a:ext cx="0" cy="509477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/>
          <p:nvPr/>
        </p:nvCxnSpPr>
        <p:spPr>
          <a:xfrm>
            <a:off x="3131840" y="4863739"/>
            <a:ext cx="0" cy="507310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/>
          <p:cNvCxnSpPr/>
          <p:nvPr/>
        </p:nvCxnSpPr>
        <p:spPr>
          <a:xfrm>
            <a:off x="3203848" y="3429000"/>
            <a:ext cx="0" cy="625512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/>
          <p:cNvCxnSpPr/>
          <p:nvPr/>
        </p:nvCxnSpPr>
        <p:spPr>
          <a:xfrm>
            <a:off x="3491880" y="3429000"/>
            <a:ext cx="0" cy="625512"/>
          </a:xfrm>
          <a:prstGeom prst="line">
            <a:avLst/>
          </a:prstGeom>
          <a:ln w="9525">
            <a:solidFill>
              <a:schemeClr val="accent1"/>
            </a:solidFill>
            <a:prstDash val="lgDash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/>
          <p:nvPr/>
        </p:nvCxnSpPr>
        <p:spPr>
          <a:xfrm>
            <a:off x="3419872" y="3429000"/>
            <a:ext cx="0" cy="623344"/>
          </a:xfrm>
          <a:prstGeom prst="line">
            <a:avLst/>
          </a:prstGeom>
          <a:ln w="9525">
            <a:solidFill>
              <a:srgbClr val="00B0F0"/>
            </a:solidFill>
            <a:prstDash val="lg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Connector 305"/>
          <p:cNvCxnSpPr/>
          <p:nvPr/>
        </p:nvCxnSpPr>
        <p:spPr>
          <a:xfrm>
            <a:off x="3347864" y="3429000"/>
            <a:ext cx="0" cy="623344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Connector 306"/>
          <p:cNvCxnSpPr/>
          <p:nvPr/>
        </p:nvCxnSpPr>
        <p:spPr>
          <a:xfrm>
            <a:off x="3275856" y="3429000"/>
            <a:ext cx="0" cy="625512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/>
          <p:cNvCxnSpPr/>
          <p:nvPr/>
        </p:nvCxnSpPr>
        <p:spPr>
          <a:xfrm>
            <a:off x="3131840" y="3429000"/>
            <a:ext cx="0" cy="625512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Straight Connector 365"/>
          <p:cNvCxnSpPr/>
          <p:nvPr/>
        </p:nvCxnSpPr>
        <p:spPr>
          <a:xfrm>
            <a:off x="4874890" y="4726800"/>
            <a:ext cx="0" cy="646416"/>
          </a:xfrm>
          <a:prstGeom prst="line">
            <a:avLst/>
          </a:prstGeom>
          <a:ln w="9525">
            <a:solidFill>
              <a:schemeClr val="accent1"/>
            </a:solidFill>
            <a:prstDash val="lgDash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7" name="Straight Connector 366"/>
          <p:cNvCxnSpPr/>
          <p:nvPr/>
        </p:nvCxnSpPr>
        <p:spPr>
          <a:xfrm>
            <a:off x="4800219" y="4726800"/>
            <a:ext cx="0" cy="646416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Straight Connector 367"/>
          <p:cNvCxnSpPr/>
          <p:nvPr/>
        </p:nvCxnSpPr>
        <p:spPr>
          <a:xfrm>
            <a:off x="4720580" y="4727584"/>
            <a:ext cx="0" cy="643465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Straight Connector 368"/>
          <p:cNvCxnSpPr/>
          <p:nvPr/>
        </p:nvCxnSpPr>
        <p:spPr>
          <a:xfrm>
            <a:off x="4644008" y="4725144"/>
            <a:ext cx="0" cy="645905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ounded Rectangle 98"/>
          <p:cNvSpPr/>
          <p:nvPr/>
        </p:nvSpPr>
        <p:spPr>
          <a:xfrm>
            <a:off x="6665351" y="2843590"/>
            <a:ext cx="2309059" cy="11521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lvl="0" algn="ctr"/>
            <a:r>
              <a:rPr lang="hr-HR" sz="900" dirty="0"/>
              <a:t>Min</a:t>
            </a:r>
            <a:r>
              <a:rPr lang="hr-HR" sz="900" dirty="0" smtClean="0"/>
              <a:t>. zdravlja, Min. unutarnjih </a:t>
            </a:r>
            <a:r>
              <a:rPr lang="hr-HR" sz="900" dirty="0"/>
              <a:t>poslova</a:t>
            </a:r>
            <a:r>
              <a:rPr lang="hr-HR" sz="900" dirty="0" smtClean="0"/>
              <a:t>, Min. poljoprivrede, Min. obrane, Min. financija, Min. zaštite </a:t>
            </a:r>
            <a:r>
              <a:rPr lang="hr-HR" sz="900" dirty="0"/>
              <a:t>okoliša i prirode</a:t>
            </a:r>
            <a:r>
              <a:rPr lang="hr-HR" sz="900" dirty="0" smtClean="0"/>
              <a:t>, Min. pomorstva</a:t>
            </a:r>
            <a:r>
              <a:rPr lang="hr-HR" sz="900" dirty="0"/>
              <a:t>, prometa i infrastrukture</a:t>
            </a:r>
            <a:r>
              <a:rPr lang="hr-HR" sz="900" dirty="0" smtClean="0"/>
              <a:t>, Min. znanosti</a:t>
            </a:r>
            <a:r>
              <a:rPr lang="hr-HR" sz="900" dirty="0"/>
              <a:t>, obrazovanja i sporta</a:t>
            </a:r>
            <a:r>
              <a:rPr lang="hr-HR" sz="900" dirty="0" smtClean="0"/>
              <a:t>, Min. socijalne </a:t>
            </a:r>
            <a:r>
              <a:rPr lang="hr-HR" sz="900" dirty="0"/>
              <a:t>politike i mladih</a:t>
            </a:r>
            <a:r>
              <a:rPr lang="hr-HR" sz="900" dirty="0" smtClean="0"/>
              <a:t>, Min. vanjskih </a:t>
            </a:r>
            <a:r>
              <a:rPr lang="hr-HR" sz="900" dirty="0"/>
              <a:t>i europskih poslova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6665352" y="1872000"/>
            <a:ext cx="1103480" cy="576064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/>
              <a:t>VLADA RH</a:t>
            </a:r>
          </a:p>
        </p:txBody>
      </p:sp>
      <p:cxnSp>
        <p:nvCxnSpPr>
          <p:cNvPr id="117" name="Straight Connector 116"/>
          <p:cNvCxnSpPr/>
          <p:nvPr/>
        </p:nvCxnSpPr>
        <p:spPr>
          <a:xfrm>
            <a:off x="1698584" y="2204864"/>
            <a:ext cx="490687" cy="0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1698584" y="2276872"/>
            <a:ext cx="490687" cy="0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1698584" y="2132856"/>
            <a:ext cx="497152" cy="0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1698584" y="3068960"/>
            <a:ext cx="484508" cy="0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1698584" y="3146224"/>
            <a:ext cx="485866" cy="0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6" name="Rounded Rectangle 125"/>
          <p:cNvSpPr/>
          <p:nvPr/>
        </p:nvSpPr>
        <p:spPr>
          <a:xfrm>
            <a:off x="611560" y="2843590"/>
            <a:ext cx="1080120" cy="57606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 smtClean="0"/>
              <a:t>DRŽAVNI HIDRO-METEOROLOŠKI ZAVOD</a:t>
            </a:r>
            <a:endParaRPr lang="hr-HR" sz="900" dirty="0"/>
          </a:p>
        </p:txBody>
      </p:sp>
      <p:sp>
        <p:nvSpPr>
          <p:cNvPr id="141" name="Rounded Rectangle 140"/>
          <p:cNvSpPr/>
          <p:nvPr/>
        </p:nvSpPr>
        <p:spPr>
          <a:xfrm>
            <a:off x="1115616" y="4869160"/>
            <a:ext cx="1080120" cy="576064"/>
          </a:xfrm>
          <a:prstGeom prst="roundRect">
            <a:avLst/>
          </a:prstGeom>
          <a:ln w="952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900" dirty="0"/>
              <a:t>JLP(R)S</a:t>
            </a:r>
          </a:p>
          <a:p>
            <a:pPr lvl="0" algn="ctr"/>
            <a:r>
              <a:rPr lang="hr-HR" sz="900" dirty="0" smtClean="0"/>
              <a:t>STOŽER ZS</a:t>
            </a:r>
            <a:endParaRPr lang="hr-HR" sz="9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6704284" y="56352"/>
            <a:ext cx="2376264" cy="1661993"/>
            <a:chOff x="6704284" y="56352"/>
            <a:chExt cx="2376264" cy="1661993"/>
          </a:xfrm>
        </p:grpSpPr>
        <p:sp>
          <p:nvSpPr>
            <p:cNvPr id="4" name="TextBox 3"/>
            <p:cNvSpPr txBox="1"/>
            <p:nvPr/>
          </p:nvSpPr>
          <p:spPr>
            <a:xfrm>
              <a:off x="6704284" y="56352"/>
              <a:ext cx="2376264" cy="166199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r-HR" sz="1200" b="1" u="sng" dirty="0" smtClean="0">
                  <a:solidFill>
                    <a:schemeClr val="accent1"/>
                  </a:solidFill>
                </a:rPr>
                <a:t>Način komunikacije žurnih službi </a:t>
              </a:r>
              <a:r>
                <a:rPr lang="hr-HR" sz="1000" b="1" u="sng" dirty="0" smtClean="0">
                  <a:solidFill>
                    <a:schemeClr val="accent1"/>
                  </a:solidFill>
                </a:rPr>
                <a:t>(</a:t>
              </a:r>
              <a:r>
                <a:rPr lang="hr-HR" sz="1000" b="1" u="sng" dirty="0">
                  <a:solidFill>
                    <a:schemeClr val="accent1"/>
                  </a:solidFill>
                </a:rPr>
                <a:t>unaprjeđenje sustava</a:t>
              </a:r>
              <a:r>
                <a:rPr lang="hr-HR" sz="1000" b="1" u="sng" dirty="0" smtClean="0">
                  <a:solidFill>
                    <a:schemeClr val="accent1"/>
                  </a:solidFill>
                </a:rPr>
                <a:t>):</a:t>
              </a:r>
            </a:p>
            <a:p>
              <a:endParaRPr lang="hr-HR" sz="1000" dirty="0"/>
            </a:p>
            <a:p>
              <a:pPr marL="171450" indent="-171450">
                <a:buFont typeface="Arial" pitchFamily="34" charset="0"/>
                <a:buChar char="•"/>
              </a:pPr>
              <a:r>
                <a:rPr lang="hr-HR" sz="1000" b="1" dirty="0" smtClean="0"/>
                <a:t>TEL/Fax: </a:t>
              </a:r>
            </a:p>
            <a:p>
              <a:pPr marL="171450" indent="-171450" algn="just">
                <a:buFont typeface="Arial" pitchFamily="34" charset="0"/>
                <a:buChar char="•"/>
              </a:pPr>
              <a:r>
                <a:rPr lang="hr-HR" sz="1000" b="1" dirty="0" smtClean="0">
                  <a:solidFill>
                    <a:schemeClr val="accent6"/>
                  </a:solidFill>
                </a:rPr>
                <a:t>GSM/</a:t>
              </a:r>
              <a:r>
                <a:rPr lang="hr-HR" sz="1000" b="1" dirty="0" err="1" smtClean="0">
                  <a:solidFill>
                    <a:schemeClr val="accent6"/>
                  </a:solidFill>
                </a:rPr>
                <a:t>INT</a:t>
              </a:r>
              <a:r>
                <a:rPr lang="hr-HR" sz="1000" b="1" dirty="0" smtClean="0">
                  <a:solidFill>
                    <a:schemeClr val="accent6"/>
                  </a:solidFill>
                </a:rPr>
                <a:t>: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hr-HR" sz="1000" b="1" dirty="0" smtClean="0">
                  <a:solidFill>
                    <a:schemeClr val="accent3"/>
                  </a:solidFill>
                </a:rPr>
                <a:t>VHF analogni: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hr-HR" sz="1000" b="1" dirty="0" smtClean="0">
                  <a:solidFill>
                    <a:schemeClr val="accent2"/>
                  </a:solidFill>
                </a:rPr>
                <a:t>UHF TETRA: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hr-HR" sz="1000" b="1" dirty="0" smtClean="0">
                  <a:solidFill>
                    <a:srgbClr val="00B0F0"/>
                  </a:solidFill>
                </a:rPr>
                <a:t>HF (kratki val):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hr-HR" sz="1000" b="1" dirty="0" smtClean="0">
                  <a:solidFill>
                    <a:schemeClr val="accent1"/>
                  </a:solidFill>
                </a:rPr>
                <a:t>Satelitski terminal: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hr-HR" sz="1000" b="1" dirty="0" smtClean="0">
                  <a:solidFill>
                    <a:srgbClr val="FF0000"/>
                  </a:solidFill>
                </a:rPr>
                <a:t>Radioamateri:</a:t>
              </a:r>
              <a:endParaRPr lang="hr-HR" sz="1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47" name="Straight Connector 146"/>
            <p:cNvCxnSpPr/>
            <p:nvPr/>
          </p:nvCxnSpPr>
          <p:spPr>
            <a:xfrm>
              <a:off x="8157571" y="632416"/>
              <a:ext cx="816841" cy="0"/>
            </a:xfrm>
            <a:prstGeom prst="line">
              <a:avLst/>
            </a:prstGeom>
            <a:ln w="12700">
              <a:prstDash val="sysDot"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8157571" y="776432"/>
              <a:ext cx="816841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sysDash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8157571" y="956271"/>
              <a:ext cx="816841" cy="0"/>
            </a:xfrm>
            <a:prstGeom prst="line">
              <a:avLst/>
            </a:prstGeom>
            <a:ln w="12700">
              <a:solidFill>
                <a:schemeClr val="accent3"/>
              </a:solidFill>
              <a:prstDash val="dash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>
              <a:off x="8157570" y="1107541"/>
              <a:ext cx="816841" cy="0"/>
            </a:xfrm>
            <a:prstGeom prst="line">
              <a:avLst/>
            </a:prstGeom>
            <a:ln w="12700">
              <a:solidFill>
                <a:schemeClr val="accent2"/>
              </a:solidFill>
              <a:prstDash val="dashDot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8157571" y="1280488"/>
              <a:ext cx="816841" cy="0"/>
            </a:xfrm>
            <a:prstGeom prst="line">
              <a:avLst/>
            </a:prstGeom>
            <a:ln w="12700">
              <a:solidFill>
                <a:srgbClr val="00B0F0"/>
              </a:solidFill>
              <a:prstDash val="lgDash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8157571" y="1424504"/>
              <a:ext cx="816841" cy="0"/>
            </a:xfrm>
            <a:prstGeom prst="line">
              <a:avLst/>
            </a:prstGeom>
            <a:ln w="12700">
              <a:prstDash val="lgDashDot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9" name="Straight Connector 88"/>
          <p:cNvCxnSpPr/>
          <p:nvPr/>
        </p:nvCxnSpPr>
        <p:spPr>
          <a:xfrm>
            <a:off x="1196821" y="2452882"/>
            <a:ext cx="0" cy="390708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1115616" y="2452882"/>
            <a:ext cx="3922" cy="390708"/>
          </a:xfrm>
          <a:prstGeom prst="line">
            <a:avLst/>
          </a:prstGeom>
          <a:ln w="9525">
            <a:prstDash val="sys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1" name="Rounded Rectangle 90"/>
          <p:cNvSpPr/>
          <p:nvPr/>
        </p:nvSpPr>
        <p:spPr>
          <a:xfrm>
            <a:off x="611560" y="1872000"/>
            <a:ext cx="1080120" cy="576064"/>
          </a:xfrm>
          <a:prstGeom prst="roundRect">
            <a:avLst/>
          </a:prstGeom>
          <a:ln w="952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/>
              <a:t>DRŽAVNI ZAVOD ZA RADIOLOŠKU I NUKLEARNU </a:t>
            </a:r>
            <a:r>
              <a:rPr lang="hr-HR" sz="900" dirty="0" smtClean="0"/>
              <a:t>SIGURNOST (KS)</a:t>
            </a:r>
            <a:endParaRPr lang="hr-HR" sz="900" dirty="0"/>
          </a:p>
        </p:txBody>
      </p:sp>
      <p:sp>
        <p:nvSpPr>
          <p:cNvPr id="103" name="Rounded Rectangle 102"/>
          <p:cNvSpPr/>
          <p:nvPr/>
        </p:nvSpPr>
        <p:spPr>
          <a:xfrm>
            <a:off x="3000364" y="142852"/>
            <a:ext cx="1067419" cy="532567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/>
              <a:t>URSZR</a:t>
            </a:r>
          </a:p>
          <a:p>
            <a:pPr lvl="0" algn="ctr"/>
            <a:r>
              <a:rPr lang="hr-HR" sz="900" dirty="0" smtClean="0"/>
              <a:t>SLOVENIJA</a:t>
            </a:r>
            <a:endParaRPr lang="hr-HR" sz="900" dirty="0"/>
          </a:p>
        </p:txBody>
      </p:sp>
      <p:sp>
        <p:nvSpPr>
          <p:cNvPr id="106" name="Rounded Rectangle 105"/>
          <p:cNvSpPr/>
          <p:nvPr/>
        </p:nvSpPr>
        <p:spPr>
          <a:xfrm>
            <a:off x="1785918" y="476672"/>
            <a:ext cx="1067419" cy="532567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 smtClean="0"/>
              <a:t>RECO BREŽICE</a:t>
            </a:r>
            <a:endParaRPr lang="hr-HR" sz="900" dirty="0"/>
          </a:p>
        </p:txBody>
      </p:sp>
      <p:sp>
        <p:nvSpPr>
          <p:cNvPr id="115" name="Rounded Rectangle 114"/>
          <p:cNvSpPr/>
          <p:nvPr/>
        </p:nvSpPr>
        <p:spPr>
          <a:xfrm>
            <a:off x="571472" y="908720"/>
            <a:ext cx="1067419" cy="532567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 smtClean="0"/>
              <a:t>KRŠKO</a:t>
            </a:r>
            <a:endParaRPr lang="hr-HR" sz="900" dirty="0"/>
          </a:p>
        </p:txBody>
      </p:sp>
      <p:cxnSp>
        <p:nvCxnSpPr>
          <p:cNvPr id="129" name="Shape 184"/>
          <p:cNvCxnSpPr>
            <a:endCxn id="106" idx="0"/>
          </p:cNvCxnSpPr>
          <p:nvPr/>
        </p:nvCxnSpPr>
        <p:spPr>
          <a:xfrm rot="10800000" flipV="1">
            <a:off x="2319628" y="242890"/>
            <a:ext cx="680736" cy="233782"/>
          </a:xfrm>
          <a:prstGeom prst="bentConnector2">
            <a:avLst/>
          </a:prstGeom>
          <a:ln>
            <a:solidFill>
              <a:schemeClr val="accent1"/>
            </a:solidFill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0" name="Shape 185"/>
          <p:cNvCxnSpPr>
            <a:stCxn id="106" idx="1"/>
            <a:endCxn id="115" idx="0"/>
          </p:cNvCxnSpPr>
          <p:nvPr/>
        </p:nvCxnSpPr>
        <p:spPr>
          <a:xfrm rot="10800000" flipV="1">
            <a:off x="1105182" y="742956"/>
            <a:ext cx="680736" cy="165764"/>
          </a:xfrm>
          <a:prstGeom prst="bentConnector2">
            <a:avLst/>
          </a:prstGeom>
          <a:ln>
            <a:solidFill>
              <a:schemeClr val="accent1"/>
            </a:solidFill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7" name="Straight Connector 136"/>
          <p:cNvCxnSpPr/>
          <p:nvPr/>
        </p:nvCxnSpPr>
        <p:spPr>
          <a:xfrm flipV="1">
            <a:off x="3355200" y="692696"/>
            <a:ext cx="0" cy="1179304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flipV="1">
            <a:off x="3434376" y="692696"/>
            <a:ext cx="0" cy="1179304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4484834" y="4725144"/>
            <a:ext cx="3975598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6098257" y="2132856"/>
            <a:ext cx="557238" cy="0"/>
          </a:xfrm>
          <a:prstGeom prst="line">
            <a:avLst/>
          </a:prstGeom>
          <a:ln w="9525">
            <a:prstDash val="sys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6098257" y="2204864"/>
            <a:ext cx="557238" cy="0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7164288" y="2452882"/>
            <a:ext cx="0" cy="382688"/>
          </a:xfrm>
          <a:prstGeom prst="line">
            <a:avLst/>
          </a:prstGeom>
          <a:ln w="9525">
            <a:prstDash val="sys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flipV="1">
            <a:off x="7236296" y="2452882"/>
            <a:ext cx="0" cy="382688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4446810" y="2276872"/>
            <a:ext cx="557238" cy="0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>
            <a:off x="5955010" y="4730713"/>
            <a:ext cx="0" cy="640336"/>
          </a:xfrm>
          <a:prstGeom prst="line">
            <a:avLst/>
          </a:prstGeom>
          <a:ln w="9525">
            <a:solidFill>
              <a:schemeClr val="accent1"/>
            </a:solidFill>
            <a:prstDash val="lgDash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>
            <a:off x="5880339" y="4730713"/>
            <a:ext cx="0" cy="640336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>
          <a:xfrm>
            <a:off x="5800700" y="4731497"/>
            <a:ext cx="0" cy="639552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>
            <a:off x="5724128" y="4729057"/>
            <a:ext cx="0" cy="644159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>
            <a:off x="6963122" y="4730713"/>
            <a:ext cx="0" cy="642503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>
            <a:off x="6888451" y="4730713"/>
            <a:ext cx="0" cy="642503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>
            <a:off x="6808812" y="4731497"/>
            <a:ext cx="0" cy="641719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>
            <a:off x="6732240" y="4729057"/>
            <a:ext cx="0" cy="641992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>
            <a:off x="7037896" y="4731497"/>
            <a:ext cx="0" cy="641719"/>
          </a:xfrm>
          <a:prstGeom prst="line">
            <a:avLst/>
          </a:prstGeom>
          <a:ln w="9525">
            <a:solidFill>
              <a:schemeClr val="accent1"/>
            </a:solidFill>
            <a:prstDash val="lgDash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1" name="Rounded Rectangle 170"/>
          <p:cNvSpPr/>
          <p:nvPr/>
        </p:nvSpPr>
        <p:spPr>
          <a:xfrm>
            <a:off x="7524328" y="5373216"/>
            <a:ext cx="936104" cy="576064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/>
              <a:t>ZJZ „ANDRIJA ŠTAMPAR”</a:t>
            </a:r>
          </a:p>
        </p:txBody>
      </p:sp>
      <p:cxnSp>
        <p:nvCxnSpPr>
          <p:cNvPr id="172" name="Straight Connector 171"/>
          <p:cNvCxnSpPr/>
          <p:nvPr/>
        </p:nvCxnSpPr>
        <p:spPr>
          <a:xfrm>
            <a:off x="8032948" y="4731497"/>
            <a:ext cx="0" cy="641719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>
            <a:off x="7956376" y="4729057"/>
            <a:ext cx="0" cy="644159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 flipV="1">
            <a:off x="4139952" y="3419655"/>
            <a:ext cx="0" cy="305760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 flipV="1">
            <a:off x="4211960" y="3419654"/>
            <a:ext cx="0" cy="383492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>
            <a:off x="3995936" y="3573016"/>
            <a:ext cx="2669416" cy="0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>
            <a:off x="4067783" y="3650747"/>
            <a:ext cx="2596060" cy="0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8157569" y="1568520"/>
            <a:ext cx="816841" cy="0"/>
          </a:xfrm>
          <a:prstGeom prst="line">
            <a:avLst/>
          </a:prstGeom>
          <a:ln w="12700">
            <a:solidFill>
              <a:srgbClr val="FF0000"/>
            </a:solidFill>
            <a:prstDash val="lgDashDot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3510000" y="692696"/>
            <a:ext cx="0" cy="1179304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3585600" y="692696"/>
            <a:ext cx="0" cy="1179304"/>
          </a:xfrm>
          <a:prstGeom prst="line">
            <a:avLst/>
          </a:prstGeom>
          <a:ln w="9525">
            <a:solidFill>
              <a:srgbClr val="FF0000"/>
            </a:solidFill>
            <a:prstDash val="lgDashDot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95536" y="4142085"/>
            <a:ext cx="1793735" cy="0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3563888" y="3429000"/>
            <a:ext cx="0" cy="625512"/>
          </a:xfrm>
          <a:prstGeom prst="line">
            <a:avLst/>
          </a:prstGeom>
          <a:ln w="9525">
            <a:solidFill>
              <a:srgbClr val="FF0000"/>
            </a:solidFill>
            <a:prstDash val="lgDashDot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563888" y="4861716"/>
            <a:ext cx="0" cy="509333"/>
          </a:xfrm>
          <a:prstGeom prst="line">
            <a:avLst/>
          </a:prstGeom>
          <a:ln w="9525">
            <a:solidFill>
              <a:srgbClr val="FF0000"/>
            </a:solidFill>
            <a:prstDash val="lgDashDot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467544" y="4221088"/>
            <a:ext cx="1721727" cy="0"/>
          </a:xfrm>
          <a:prstGeom prst="straightConnector1">
            <a:avLst/>
          </a:prstGeom>
          <a:ln>
            <a:solidFill>
              <a:schemeClr val="accent6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>
            <a:off x="539924" y="4293096"/>
            <a:ext cx="1649347" cy="0"/>
          </a:xfrm>
          <a:prstGeom prst="straightConnector1">
            <a:avLst/>
          </a:prstGeom>
          <a:ln>
            <a:solidFill>
              <a:srgbClr val="FF0000"/>
            </a:solidFill>
            <a:prstDash val="lgDashDot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V="1">
            <a:off x="2172060" y="1009239"/>
            <a:ext cx="0" cy="619561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2258572" y="1009240"/>
            <a:ext cx="0" cy="698563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2358269" y="1009240"/>
            <a:ext cx="0" cy="770571"/>
          </a:xfrm>
          <a:prstGeom prst="line">
            <a:avLst/>
          </a:prstGeom>
          <a:ln w="9525">
            <a:solidFill>
              <a:srgbClr val="FF0000"/>
            </a:solidFill>
            <a:prstDash val="lgDashDotDot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395536" y="1628800"/>
            <a:ext cx="0" cy="2513285"/>
          </a:xfrm>
          <a:prstGeom prst="line">
            <a:avLst/>
          </a:prstGeom>
          <a:ln w="9525">
            <a:prstDash val="sysDot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flipV="1">
            <a:off x="467544" y="1718345"/>
            <a:ext cx="0" cy="2502743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flipV="1">
            <a:off x="539924" y="1772817"/>
            <a:ext cx="0" cy="2520279"/>
          </a:xfrm>
          <a:prstGeom prst="line">
            <a:avLst/>
          </a:prstGeom>
          <a:ln w="9525">
            <a:solidFill>
              <a:srgbClr val="FF0000"/>
            </a:solidFill>
            <a:prstDash val="lgDashDotDot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395536" y="1628800"/>
            <a:ext cx="1776524" cy="0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>
            <a:off x="467544" y="1707803"/>
            <a:ext cx="1791028" cy="0"/>
          </a:xfrm>
          <a:prstGeom prst="straightConnector1">
            <a:avLst/>
          </a:prstGeom>
          <a:ln>
            <a:solidFill>
              <a:schemeClr val="accent6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>
            <a:off x="539924" y="1779811"/>
            <a:ext cx="1818345" cy="0"/>
          </a:xfrm>
          <a:prstGeom prst="straightConnector1">
            <a:avLst/>
          </a:prstGeom>
          <a:ln>
            <a:solidFill>
              <a:srgbClr val="FF0000"/>
            </a:solidFill>
            <a:prstDash val="lgDashDot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>
            <a:off x="1692405" y="3216994"/>
            <a:ext cx="490687" cy="0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1289993" y="2452882"/>
            <a:ext cx="0" cy="390708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 flipV="1">
            <a:off x="3995936" y="3419656"/>
            <a:ext cx="0" cy="153360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 flipV="1">
            <a:off x="4067944" y="3419655"/>
            <a:ext cx="0" cy="231092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>
            <a:off x="4139952" y="3725415"/>
            <a:ext cx="2522468" cy="0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>
            <a:off x="4211960" y="3803146"/>
            <a:ext cx="2448951" cy="0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288072" y="1269538"/>
            <a:ext cx="0" cy="4587784"/>
          </a:xfrm>
          <a:prstGeom prst="line">
            <a:avLst/>
          </a:prstGeom>
          <a:ln w="9525">
            <a:solidFill>
              <a:srgbClr val="FF0000"/>
            </a:solidFill>
            <a:prstDash val="lgDashDot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flipV="1">
            <a:off x="213488" y="1197538"/>
            <a:ext cx="0" cy="4583892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flipV="1">
            <a:off x="142051" y="1124744"/>
            <a:ext cx="0" cy="4589702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/>
          <p:nvPr/>
        </p:nvCxnSpPr>
        <p:spPr>
          <a:xfrm>
            <a:off x="147600" y="5714446"/>
            <a:ext cx="2624200" cy="0"/>
          </a:xfrm>
          <a:prstGeom prst="straightConnector1">
            <a:avLst/>
          </a:prstGeom>
          <a:ln w="9525">
            <a:solidFill>
              <a:schemeClr val="tx1"/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/>
          <p:nvPr/>
        </p:nvCxnSpPr>
        <p:spPr>
          <a:xfrm>
            <a:off x="216000" y="5786678"/>
            <a:ext cx="2555800" cy="0"/>
          </a:xfrm>
          <a:prstGeom prst="straightConnector1">
            <a:avLst/>
          </a:prstGeom>
          <a:ln w="9525">
            <a:solidFill>
              <a:schemeClr val="accent6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/>
          <p:cNvCxnSpPr/>
          <p:nvPr/>
        </p:nvCxnSpPr>
        <p:spPr>
          <a:xfrm>
            <a:off x="285720" y="5857322"/>
            <a:ext cx="2486080" cy="0"/>
          </a:xfrm>
          <a:prstGeom prst="straightConnector1">
            <a:avLst/>
          </a:prstGeom>
          <a:ln w="9525">
            <a:solidFill>
              <a:srgbClr val="FF0000"/>
            </a:solidFill>
            <a:prstDash val="lgDashDot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/>
          <p:nvPr/>
        </p:nvCxnSpPr>
        <p:spPr>
          <a:xfrm>
            <a:off x="285720" y="1268744"/>
            <a:ext cx="285752" cy="1588"/>
          </a:xfrm>
          <a:prstGeom prst="straightConnector1">
            <a:avLst/>
          </a:prstGeom>
          <a:ln w="9525">
            <a:solidFill>
              <a:srgbClr val="FF0000"/>
            </a:solidFill>
            <a:prstDash val="lgDashDot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>
            <a:off x="214282" y="1196744"/>
            <a:ext cx="357190" cy="1588"/>
          </a:xfrm>
          <a:prstGeom prst="straightConnector1">
            <a:avLst/>
          </a:prstGeom>
          <a:ln w="9525">
            <a:solidFill>
              <a:schemeClr val="accent6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/>
          <p:nvPr/>
        </p:nvCxnSpPr>
        <p:spPr>
          <a:xfrm>
            <a:off x="144000" y="1124744"/>
            <a:ext cx="428628" cy="1588"/>
          </a:xfrm>
          <a:prstGeom prst="straightConnector1">
            <a:avLst/>
          </a:prstGeom>
          <a:ln w="9525">
            <a:solidFill>
              <a:schemeClr val="tx1"/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>
            <a:off x="2710800" y="4869160"/>
            <a:ext cx="0" cy="430040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flipV="1">
            <a:off x="2636159" y="4869161"/>
            <a:ext cx="0" cy="350839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V="1">
            <a:off x="2559600" y="4869161"/>
            <a:ext cx="0" cy="271639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V="1">
            <a:off x="2483768" y="4869160"/>
            <a:ext cx="0" cy="193849"/>
          </a:xfrm>
          <a:prstGeom prst="line">
            <a:avLst/>
          </a:prstGeom>
          <a:ln w="9525">
            <a:prstDash val="sysDot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>
            <a:off x="2195736" y="5063010"/>
            <a:ext cx="288032" cy="0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>
            <a:off x="2195736" y="5140800"/>
            <a:ext cx="363864" cy="0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>
            <a:off x="2195736" y="5220000"/>
            <a:ext cx="439464" cy="0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>
            <a:off x="2195736" y="5299200"/>
            <a:ext cx="515064" cy="0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9" name="Straight Connector 538"/>
          <p:cNvCxnSpPr/>
          <p:nvPr/>
        </p:nvCxnSpPr>
        <p:spPr>
          <a:xfrm>
            <a:off x="8107014" y="4731497"/>
            <a:ext cx="0" cy="644159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3" name="Straight Connector 592"/>
          <p:cNvCxnSpPr/>
          <p:nvPr/>
        </p:nvCxnSpPr>
        <p:spPr>
          <a:xfrm>
            <a:off x="3275856" y="5947200"/>
            <a:ext cx="0" cy="290112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4" name="Straight Connector 593"/>
          <p:cNvCxnSpPr/>
          <p:nvPr/>
        </p:nvCxnSpPr>
        <p:spPr>
          <a:xfrm>
            <a:off x="3203848" y="5947200"/>
            <a:ext cx="0" cy="290112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5" name="Straight Connector 594"/>
          <p:cNvCxnSpPr/>
          <p:nvPr/>
        </p:nvCxnSpPr>
        <p:spPr>
          <a:xfrm>
            <a:off x="3347120" y="5949280"/>
            <a:ext cx="744" cy="288032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6" name="Straight Connector 595"/>
          <p:cNvCxnSpPr/>
          <p:nvPr/>
        </p:nvCxnSpPr>
        <p:spPr>
          <a:xfrm flipH="1">
            <a:off x="3419872" y="5949280"/>
            <a:ext cx="2034" cy="288032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Rounded Rectangle 177"/>
          <p:cNvSpPr/>
          <p:nvPr/>
        </p:nvSpPr>
        <p:spPr>
          <a:xfrm>
            <a:off x="5018137" y="2835570"/>
            <a:ext cx="1080120" cy="576064"/>
          </a:xfrm>
          <a:prstGeom prst="roundRect">
            <a:avLst/>
          </a:prstGeom>
          <a:ln w="952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900" dirty="0"/>
              <a:t>STOŽER </a:t>
            </a:r>
            <a:r>
              <a:rPr lang="hr-HR" sz="900" dirty="0" smtClean="0"/>
              <a:t>ZS RH</a:t>
            </a:r>
            <a:endParaRPr lang="hr-HR" sz="900" dirty="0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5435724" y="2452882"/>
            <a:ext cx="0" cy="382688"/>
          </a:xfrm>
          <a:prstGeom prst="line">
            <a:avLst/>
          </a:prstGeom>
          <a:ln w="9525">
            <a:prstDash val="sysDot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 flipV="1">
            <a:off x="5507732" y="2452882"/>
            <a:ext cx="0" cy="382688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>
            <a:off x="4460899" y="3068960"/>
            <a:ext cx="557238" cy="0"/>
          </a:xfrm>
          <a:prstGeom prst="line">
            <a:avLst/>
          </a:prstGeom>
          <a:ln w="9525">
            <a:solidFill>
              <a:schemeClr val="accent6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>
            <a:off x="4460899" y="3140968"/>
            <a:ext cx="557238" cy="0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>
            <a:off x="4460899" y="2996952"/>
            <a:ext cx="557238" cy="0"/>
          </a:xfrm>
          <a:prstGeom prst="line">
            <a:avLst/>
          </a:prstGeom>
          <a:ln w="9525">
            <a:solidFill>
              <a:schemeClr val="tx1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4460899" y="3216994"/>
            <a:ext cx="557238" cy="0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V="1">
            <a:off x="5580112" y="2450473"/>
            <a:ext cx="0" cy="382688"/>
          </a:xfrm>
          <a:prstGeom prst="line">
            <a:avLst/>
          </a:prstGeom>
          <a:ln w="9525">
            <a:solidFill>
              <a:schemeClr val="accent3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flipV="1">
            <a:off x="5652120" y="2450473"/>
            <a:ext cx="0" cy="382688"/>
          </a:xfrm>
          <a:prstGeom prst="line">
            <a:avLst/>
          </a:prstGeom>
          <a:ln w="9525">
            <a:solidFill>
              <a:schemeClr val="accent2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ounded Rectangle 135"/>
          <p:cNvSpPr/>
          <p:nvPr/>
        </p:nvSpPr>
        <p:spPr>
          <a:xfrm>
            <a:off x="2771800" y="6237312"/>
            <a:ext cx="1080120" cy="576064"/>
          </a:xfrm>
          <a:prstGeom prst="roundRect">
            <a:avLst>
              <a:gd name="adj" fmla="val 12958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800" dirty="0" smtClean="0"/>
              <a:t>ZAPOVJEDNIŠTVA </a:t>
            </a:r>
            <a:r>
              <a:rPr lang="hr-HR" sz="800" dirty="0" err="1" smtClean="0"/>
              <a:t>GČ</a:t>
            </a:r>
            <a:r>
              <a:rPr lang="hr-HR" sz="800" dirty="0" smtClean="0"/>
              <a:t>, MJESTA ZA PRIHVAT, ŠATORSKA NASELJA</a:t>
            </a:r>
          </a:p>
        </p:txBody>
      </p:sp>
    </p:spTree>
    <p:extLst>
      <p:ext uri="{BB962C8B-B14F-4D97-AF65-F5344CB8AC3E}">
        <p14:creationId xmlns:p14="http://schemas.microsoft.com/office/powerpoint/2010/main" xmlns="" val="10593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Box 69"/>
          <p:cNvSpPr txBox="1"/>
          <p:nvPr/>
        </p:nvSpPr>
        <p:spPr>
          <a:xfrm>
            <a:off x="196648" y="893033"/>
            <a:ext cx="8784976" cy="5355312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dirty="0"/>
              <a:t> </a:t>
            </a:r>
            <a:r>
              <a:rPr lang="hr-HR" b="1" dirty="0" smtClean="0"/>
              <a:t>A.  Različitost </a:t>
            </a:r>
            <a:r>
              <a:rPr lang="hr-HR" b="1" dirty="0"/>
              <a:t>komunikacijskih sustava koje koriste hitne </a:t>
            </a:r>
            <a:r>
              <a:rPr lang="hr-HR" b="1" dirty="0" smtClean="0"/>
              <a:t>službe</a:t>
            </a:r>
            <a:r>
              <a:rPr lang="hr-HR" dirty="0" smtClean="0"/>
              <a:t>:</a:t>
            </a:r>
            <a:endParaRPr lang="hr-HR" dirty="0"/>
          </a:p>
          <a:p>
            <a:pPr lvl="1" algn="just"/>
            <a:r>
              <a:rPr lang="hr-HR" dirty="0"/>
              <a:t>Zbog različitih komunikacijskih sustava koje koriste hitne službe trebalo bi usmjeriti </a:t>
            </a:r>
            <a:r>
              <a:rPr lang="hr-HR" dirty="0" smtClean="0"/>
              <a:t>unaprjeđenje </a:t>
            </a:r>
            <a:r>
              <a:rPr lang="hr-HR" dirty="0"/>
              <a:t>i razvoj komunikacija prema jednom jedinstvenom sustavu za hitne situacije. </a:t>
            </a:r>
            <a:r>
              <a:rPr lang="hr-HR" i="1" u="sng" dirty="0"/>
              <a:t>Prijelazni komunikacijski sustav koji bi se mogao uspostaviti u kratkom roku i s malim financijskim sredstvima je analogni VHF sustav</a:t>
            </a:r>
            <a:r>
              <a:rPr lang="hr-HR" dirty="0"/>
              <a:t> koji koriste profesionalni i dobrovoljni vatrogasci, radioamateri (CZ), DUZS, UHS i druge službe. Potrebno je proširiti i unaprijed dodijeliti frekvencijske kanale (međunarodne) na postojećem VHF frekvencijskom području. </a:t>
            </a:r>
            <a:r>
              <a:rPr lang="hr-HR" i="1" u="sng" dirty="0"/>
              <a:t>Konačno rješenje jedinstvenog sustava za hitne situacije trebao bi biti „TETRA“ sustav</a:t>
            </a:r>
            <a:r>
              <a:rPr lang="hr-HR" dirty="0"/>
              <a:t> koji je usklađen na razini čitave Europe. Uz hitne službe mora se razmišljati i planirati o uvezivanju u „TETRA“ sustav i lokalne samouprave koja je odgovorna za provođenje mjera zaštite i spašavanja na svom području.</a:t>
            </a:r>
          </a:p>
          <a:p>
            <a:r>
              <a:rPr lang="hr-HR" dirty="0"/>
              <a:t> </a:t>
            </a:r>
          </a:p>
          <a:p>
            <a:pPr lvl="0"/>
            <a:r>
              <a:rPr lang="hr-HR" b="1" dirty="0" smtClean="0"/>
              <a:t>B.  Način </a:t>
            </a:r>
            <a:r>
              <a:rPr lang="hr-HR" b="1" dirty="0"/>
              <a:t>postupanja u slučaju nuklearne </a:t>
            </a:r>
            <a:r>
              <a:rPr lang="hr-HR" b="1" dirty="0" smtClean="0"/>
              <a:t>nesreće</a:t>
            </a:r>
            <a:r>
              <a:rPr lang="hr-HR" dirty="0" smtClean="0"/>
              <a:t>:</a:t>
            </a:r>
            <a:endParaRPr lang="hr-HR" dirty="0"/>
          </a:p>
          <a:p>
            <a:pPr lvl="1" algn="just"/>
            <a:r>
              <a:rPr lang="hr-HR" dirty="0"/>
              <a:t>U skladu s procjenom </a:t>
            </a:r>
            <a:r>
              <a:rPr lang="hr-HR" dirty="0" smtClean="0"/>
              <a:t>DZRNS </a:t>
            </a:r>
            <a:r>
              <a:rPr lang="hr-HR" dirty="0"/>
              <a:t>o stvarnoj opasnosti i prema prijedlogu ravnatelja DUZS-a  Vlada RH donosi odluku o mjerama koje se poduzimaju u slučaju nuklearne nesreće. Ravnatelj DUZS-a saziva sjednicu stožera ZiS RH. Županijski centri 112 prenose informacije čelnicima JLP(R)S o mjerama koje treba poduzeti. Čelnici JLP(R)S sazivaju stožere ZiS-a JLP(R)S. Komunikacija između Stožera ZiS-a RH i Stožera ZiS JLP(R)S odvija se putem Županijskog centra 112</a:t>
            </a:r>
            <a:r>
              <a:rPr lang="hr-HR" dirty="0" smtClean="0"/>
              <a:t>. </a:t>
            </a:r>
            <a:r>
              <a:rPr lang="hr-HR" dirty="0"/>
              <a:t> 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9512" y="116632"/>
            <a:ext cx="5112568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b="1" dirty="0"/>
              <a:t>Zaključci </a:t>
            </a:r>
            <a:r>
              <a:rPr lang="hr-HR" b="1" dirty="0" smtClean="0"/>
              <a:t>radionice: </a:t>
            </a:r>
          </a:p>
          <a:p>
            <a:r>
              <a:rPr lang="hr-HR" b="1" dirty="0" smtClean="0"/>
              <a:t>„</a:t>
            </a:r>
            <a:r>
              <a:rPr lang="hr-HR" b="1" dirty="0"/>
              <a:t>Komunikacija između različitih razina hitnih službi“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48577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Box 69"/>
          <p:cNvSpPr txBox="1"/>
          <p:nvPr/>
        </p:nvSpPr>
        <p:spPr>
          <a:xfrm>
            <a:off x="196648" y="908720"/>
            <a:ext cx="8784976" cy="59093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lvl="0" indent="-342900">
              <a:buAutoNum type="alphaUcPeriod" startAt="3"/>
            </a:pPr>
            <a:r>
              <a:rPr lang="hr-HR" b="1" dirty="0" smtClean="0"/>
              <a:t>Komuniciranje </a:t>
            </a:r>
            <a:r>
              <a:rPr lang="hr-HR" b="1" dirty="0"/>
              <a:t>između Stožera ZiS JLP(R)S, Područnog ureda DUZS-a i </a:t>
            </a:r>
            <a:r>
              <a:rPr lang="hr-HR" b="1" dirty="0" smtClean="0"/>
              <a:t>operativnih </a:t>
            </a:r>
            <a:r>
              <a:rPr lang="hr-HR" b="1" dirty="0"/>
              <a:t>snaga na području </a:t>
            </a:r>
            <a:r>
              <a:rPr lang="hr-HR" b="1" dirty="0" smtClean="0"/>
              <a:t>JLP(R)S</a:t>
            </a:r>
            <a:r>
              <a:rPr lang="hr-HR" dirty="0" smtClean="0"/>
              <a:t>:</a:t>
            </a:r>
            <a:endParaRPr lang="hr-HR" dirty="0"/>
          </a:p>
          <a:p>
            <a:pPr lvl="1" algn="just"/>
            <a:r>
              <a:rPr lang="hr-HR" dirty="0"/>
              <a:t>Članovi Stožera ZiS JLP(R)S komuniciraju s Područnim uredom DUZS i operativnim snagama postojećim komunikacijskim sredstvima unutar svojih službi (Područni ured DUZS – „TETRA“, PUZ – „TETRA“, ZHMGZ – „TETRA“, </a:t>
            </a:r>
            <a:r>
              <a:rPr lang="hr-HR" dirty="0" smtClean="0"/>
              <a:t>JVPGZ </a:t>
            </a:r>
            <a:r>
              <a:rPr lang="hr-HR" dirty="0"/>
              <a:t>– VHF, Civilna zaštita </a:t>
            </a:r>
            <a:r>
              <a:rPr lang="hr-HR" dirty="0" smtClean="0"/>
              <a:t>– VHF </a:t>
            </a:r>
            <a:r>
              <a:rPr lang="hr-HR" dirty="0"/>
              <a:t>i radioamateri), a </a:t>
            </a:r>
            <a:r>
              <a:rPr lang="hr-HR" i="1" u="sng" dirty="0"/>
              <a:t>ukoliko ne postoji adekvatno tehničko rješenje za komunikaciju unutar neke službe potrebno je izraditi INTERNI plan okupljanja i postupanja </a:t>
            </a:r>
            <a:r>
              <a:rPr lang="hr-HR" dirty="0"/>
              <a:t>u slučajevima nuklearne nesreće.</a:t>
            </a:r>
          </a:p>
          <a:p>
            <a:r>
              <a:rPr lang="hr-HR" dirty="0"/>
              <a:t> </a:t>
            </a:r>
          </a:p>
          <a:p>
            <a:pPr lvl="0"/>
            <a:r>
              <a:rPr lang="hr-HR" b="1" dirty="0" smtClean="0"/>
              <a:t>D.  Sustav </a:t>
            </a:r>
            <a:r>
              <a:rPr lang="hr-HR" b="1" dirty="0"/>
              <a:t>komunikacija civilne </a:t>
            </a:r>
            <a:r>
              <a:rPr lang="hr-HR" b="1" dirty="0" smtClean="0"/>
              <a:t>zaštite</a:t>
            </a:r>
            <a:r>
              <a:rPr lang="hr-HR" dirty="0" smtClean="0"/>
              <a:t>: </a:t>
            </a:r>
            <a:endParaRPr lang="hr-HR" dirty="0"/>
          </a:p>
          <a:p>
            <a:pPr lvl="1" algn="just"/>
            <a:r>
              <a:rPr lang="hr-HR" dirty="0"/>
              <a:t>U okviru projekta razvoja civilne zaštite Grada Zagreba UHS priključuje kapacitete radioamatera s područja Grada Zagreba u sustav zaštite i spašavanja. Trebalo bi za slučaj nuklearne nesreće uspostaviti </a:t>
            </a:r>
            <a:r>
              <a:rPr lang="hr-HR" i="1" u="sng" dirty="0"/>
              <a:t>komunikaciju s radioamaterima na području susjednih županija</a:t>
            </a:r>
            <a:r>
              <a:rPr lang="hr-HR" dirty="0"/>
              <a:t> kroz </a:t>
            </a:r>
            <a:r>
              <a:rPr lang="hr-HR" dirty="0" smtClean="0"/>
              <a:t>Hrvatski Radioamaterski Sustav Veza u Kriznim </a:t>
            </a:r>
            <a:r>
              <a:rPr lang="hr-HR" dirty="0"/>
              <a:t>Situacijama </a:t>
            </a:r>
            <a:r>
              <a:rPr lang="hr-HR" dirty="0" smtClean="0"/>
              <a:t>(HRSVKS) </a:t>
            </a:r>
            <a:r>
              <a:rPr lang="hr-HR" dirty="0"/>
              <a:t>pri </a:t>
            </a:r>
            <a:r>
              <a:rPr lang="hr-HR" dirty="0" smtClean="0"/>
              <a:t>Hrvatskom Radioamaterskom </a:t>
            </a:r>
            <a:r>
              <a:rPr lang="hr-HR" dirty="0"/>
              <a:t>Savezu </a:t>
            </a:r>
            <a:r>
              <a:rPr lang="hr-HR" dirty="0" smtClean="0"/>
              <a:t>(</a:t>
            </a:r>
            <a:r>
              <a:rPr lang="hr-HR" dirty="0" err="1" smtClean="0"/>
              <a:t>HRS</a:t>
            </a:r>
            <a:r>
              <a:rPr lang="hr-HR" dirty="0" smtClean="0"/>
              <a:t>).</a:t>
            </a:r>
            <a:endParaRPr lang="hr-HR" dirty="0"/>
          </a:p>
          <a:p>
            <a:r>
              <a:rPr lang="hr-HR" dirty="0"/>
              <a:t> </a:t>
            </a:r>
          </a:p>
          <a:p>
            <a:pPr lvl="0"/>
            <a:r>
              <a:rPr lang="hr-HR" dirty="0"/>
              <a:t> </a:t>
            </a:r>
            <a:r>
              <a:rPr lang="hr-HR" b="1" dirty="0" smtClean="0"/>
              <a:t>E.  Stalan </a:t>
            </a:r>
            <a:r>
              <a:rPr lang="hr-HR" b="1" dirty="0"/>
              <a:t>protok informacija u slučaju nuklearne </a:t>
            </a:r>
            <a:r>
              <a:rPr lang="hr-HR" b="1" dirty="0" smtClean="0"/>
              <a:t>nesreće</a:t>
            </a:r>
            <a:r>
              <a:rPr lang="hr-HR" dirty="0" smtClean="0"/>
              <a:t>:</a:t>
            </a:r>
            <a:endParaRPr lang="hr-HR" dirty="0"/>
          </a:p>
          <a:p>
            <a:pPr lvl="1" algn="just"/>
            <a:r>
              <a:rPr lang="hr-HR" dirty="0"/>
              <a:t>Potrebno je </a:t>
            </a:r>
            <a:r>
              <a:rPr lang="hr-HR" i="1" u="sng" dirty="0" smtClean="0"/>
              <a:t>unaprijediti vezu </a:t>
            </a:r>
            <a:r>
              <a:rPr lang="hr-HR" i="1" u="sng" dirty="0"/>
              <a:t>između prekograničnih centara </a:t>
            </a:r>
            <a:r>
              <a:rPr lang="hr-HR" i="1" u="sng" dirty="0" smtClean="0"/>
              <a:t>112 putem različitih komunikacijskih sredstava (TETRA, Satelitski terminal, radioamateri)</a:t>
            </a:r>
            <a:r>
              <a:rPr lang="hr-HR" dirty="0" smtClean="0"/>
              <a:t>. </a:t>
            </a:r>
            <a:r>
              <a:rPr lang="hr-HR" dirty="0"/>
              <a:t>Isto tako potrebno je </a:t>
            </a:r>
            <a:r>
              <a:rPr lang="hr-HR" dirty="0" smtClean="0"/>
              <a:t>uspostaviti stalne </a:t>
            </a:r>
            <a:r>
              <a:rPr lang="hr-HR" dirty="0"/>
              <a:t>veze između ključnih institucija </a:t>
            </a:r>
            <a:r>
              <a:rPr lang="hr-HR" dirty="0" smtClean="0"/>
              <a:t>RH nadležnih </a:t>
            </a:r>
            <a:r>
              <a:rPr lang="hr-HR" dirty="0"/>
              <a:t>za postupanje u slučaju nuklearne </a:t>
            </a:r>
            <a:r>
              <a:rPr lang="hr-HR" dirty="0" smtClean="0"/>
              <a:t>nesreće. </a:t>
            </a:r>
            <a:r>
              <a:rPr lang="hr-HR" dirty="0"/>
              <a:t>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512" y="116632"/>
            <a:ext cx="5112568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b="1" dirty="0"/>
              <a:t>Zaključci </a:t>
            </a:r>
            <a:r>
              <a:rPr lang="hr-HR" b="1" dirty="0" smtClean="0"/>
              <a:t>radionice: </a:t>
            </a:r>
          </a:p>
          <a:p>
            <a:r>
              <a:rPr lang="hr-HR" b="1" dirty="0" smtClean="0"/>
              <a:t>„</a:t>
            </a:r>
            <a:r>
              <a:rPr lang="hr-HR" b="1" dirty="0"/>
              <a:t>Komunikacija između različitih razina hitnih službi“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96845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Box 69"/>
          <p:cNvSpPr txBox="1"/>
          <p:nvPr/>
        </p:nvSpPr>
        <p:spPr>
          <a:xfrm>
            <a:off x="196648" y="904652"/>
            <a:ext cx="8784976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hr-HR" b="1" dirty="0" smtClean="0"/>
              <a:t>F.  Vezano </a:t>
            </a:r>
            <a:r>
              <a:rPr lang="hr-HR" b="1" dirty="0"/>
              <a:t>uz sustav radiološkog </a:t>
            </a:r>
            <a:r>
              <a:rPr lang="hr-HR" b="1" dirty="0" err="1"/>
              <a:t>monitoringa</a:t>
            </a:r>
            <a:r>
              <a:rPr lang="hr-HR" b="1" dirty="0"/>
              <a:t> zaključeno je</a:t>
            </a:r>
            <a:r>
              <a:rPr lang="hr-HR" dirty="0"/>
              <a:t>:</a:t>
            </a:r>
          </a:p>
          <a:p>
            <a:pPr lvl="1" algn="just"/>
            <a:r>
              <a:rPr lang="hr-HR" dirty="0"/>
              <a:t>Potrebno je osigurati prioritetne linije za radiološki </a:t>
            </a:r>
            <a:r>
              <a:rPr lang="hr-HR" dirty="0" err="1"/>
              <a:t>monitoring</a:t>
            </a:r>
            <a:r>
              <a:rPr lang="hr-HR" dirty="0"/>
              <a:t> i proširenje sustava veza za pokretne mjerne jedinice </a:t>
            </a:r>
            <a:r>
              <a:rPr lang="hr-HR" dirty="0" smtClean="0"/>
              <a:t>DZRNS-a</a:t>
            </a:r>
            <a:r>
              <a:rPr lang="hr-HR" dirty="0"/>
              <a:t>.</a:t>
            </a:r>
          </a:p>
          <a:p>
            <a:r>
              <a:rPr lang="hr-HR" dirty="0"/>
              <a:t> </a:t>
            </a:r>
          </a:p>
          <a:p>
            <a:pPr lvl="0"/>
            <a:r>
              <a:rPr lang="hr-HR" b="1" dirty="0" smtClean="0"/>
              <a:t>G.  Vezano </a:t>
            </a:r>
            <a:r>
              <a:rPr lang="hr-HR" b="1" dirty="0"/>
              <a:t>uz edukaciju operatera na komunikacijskim sredstvima zaključeno je</a:t>
            </a:r>
            <a:r>
              <a:rPr lang="hr-HR" dirty="0"/>
              <a:t>:</a:t>
            </a:r>
          </a:p>
          <a:p>
            <a:pPr lvl="1" algn="just"/>
            <a:r>
              <a:rPr lang="hr-HR" dirty="0"/>
              <a:t>Uz razvoj sustava komunikacija treba ulagati u edukaciju operatera na tim sustavima te što češće organizirati vježbe kroz koje će se otklanjati nedostatci.</a:t>
            </a:r>
          </a:p>
          <a:p>
            <a:r>
              <a:rPr lang="hr-HR" dirty="0"/>
              <a:t>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512" y="116632"/>
            <a:ext cx="5112568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b="1" dirty="0"/>
              <a:t>Zaključci </a:t>
            </a:r>
            <a:r>
              <a:rPr lang="hr-HR" b="1" dirty="0" smtClean="0"/>
              <a:t>radionice: </a:t>
            </a:r>
          </a:p>
          <a:p>
            <a:r>
              <a:rPr lang="hr-HR" b="1" dirty="0" smtClean="0"/>
              <a:t>„</a:t>
            </a:r>
            <a:r>
              <a:rPr lang="hr-HR" b="1" dirty="0"/>
              <a:t>Komunikacija između različitih razina hitnih službi“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94801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/>
          <p:cNvSpPr/>
          <p:nvPr/>
        </p:nvSpPr>
        <p:spPr>
          <a:xfrm>
            <a:off x="179512" y="4365104"/>
            <a:ext cx="8712968" cy="1584176"/>
          </a:xfrm>
          <a:prstGeom prst="rect">
            <a:avLst/>
          </a:prstGeom>
          <a:gradFill>
            <a:gsLst>
              <a:gs pos="0">
                <a:schemeClr val="bg2"/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ln w="25400"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4283718199"/>
              </p:ext>
            </p:extLst>
          </p:nvPr>
        </p:nvGraphicFramePr>
        <p:xfrm>
          <a:off x="432048" y="1052736"/>
          <a:ext cx="817240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30" name="Straight Arrow Connector 29"/>
          <p:cNvCxnSpPr/>
          <p:nvPr/>
        </p:nvCxnSpPr>
        <p:spPr>
          <a:xfrm>
            <a:off x="1403648" y="2060848"/>
            <a:ext cx="0" cy="115212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3203848" y="2420888"/>
            <a:ext cx="0" cy="792088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444208" y="2780928"/>
            <a:ext cx="1512168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7956376" y="2780928"/>
            <a:ext cx="0" cy="432048"/>
          </a:xfrm>
          <a:prstGeom prst="straightConnector1">
            <a:avLst/>
          </a:prstGeom>
          <a:ln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403648" y="2060848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203848" y="2780928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6444208" y="2780928"/>
            <a:ext cx="0" cy="43204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4932040" y="2780928"/>
            <a:ext cx="0" cy="43204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2051720" y="3573016"/>
            <a:ext cx="504056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179512" y="404664"/>
            <a:ext cx="5688632" cy="113877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2000" dirty="0" smtClean="0">
                <a:solidFill>
                  <a:srgbClr val="C00000"/>
                </a:solidFill>
              </a:rPr>
              <a:t>SUSTAV UPRAVLJANJA U SLUČAJU IZVANREDNOG DOGAĐAJA </a:t>
            </a:r>
            <a:r>
              <a:rPr lang="hr-HR" sz="2000" b="1" dirty="0" smtClean="0">
                <a:solidFill>
                  <a:srgbClr val="C00000"/>
                </a:solidFill>
              </a:rPr>
              <a:t>I</a:t>
            </a:r>
            <a:r>
              <a:rPr lang="hr-HR" sz="2000" dirty="0" smtClean="0">
                <a:solidFill>
                  <a:srgbClr val="C00000"/>
                </a:solidFill>
              </a:rPr>
              <a:t>. I </a:t>
            </a:r>
            <a:r>
              <a:rPr lang="hr-HR" sz="2000" b="1" dirty="0" smtClean="0">
                <a:solidFill>
                  <a:srgbClr val="C00000"/>
                </a:solidFill>
              </a:rPr>
              <a:t>II</a:t>
            </a:r>
            <a:r>
              <a:rPr lang="hr-HR" sz="2000" dirty="0" smtClean="0">
                <a:solidFill>
                  <a:srgbClr val="C00000"/>
                </a:solidFill>
              </a:rPr>
              <a:t>. KATEGORIJE UGROZE</a:t>
            </a:r>
          </a:p>
          <a:p>
            <a:pPr algn="ctr"/>
            <a:r>
              <a:rPr lang="hr-HR" sz="1400" dirty="0" smtClean="0">
                <a:solidFill>
                  <a:srgbClr val="C00000"/>
                </a:solidFill>
              </a:rPr>
              <a:t>(Uredba o mjerama zaštite od ionizirajućeg zračenja te intervencija u slučaju izvanrednog događaja, N.N. 102/12.)</a:t>
            </a:r>
            <a:endParaRPr lang="hr-HR" sz="1400" dirty="0">
              <a:solidFill>
                <a:srgbClr val="C00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786182" y="6143644"/>
            <a:ext cx="1505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200" b="1" dirty="0" smtClean="0"/>
              <a:t>PROTOKOLI DZRNS-a</a:t>
            </a:r>
            <a:endParaRPr lang="hr-HR" sz="1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144794" y="5631183"/>
            <a:ext cx="2684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200" b="1" dirty="0" smtClean="0"/>
              <a:t>Mjere zaštite i spašavanja i intervencije</a:t>
            </a:r>
            <a:endParaRPr lang="hr-HR" sz="1200" b="1" dirty="0"/>
          </a:p>
        </p:txBody>
      </p:sp>
    </p:spTree>
    <p:extLst>
      <p:ext uri="{BB962C8B-B14F-4D97-AF65-F5344CB8AC3E}">
        <p14:creationId xmlns:p14="http://schemas.microsoft.com/office/powerpoint/2010/main" xmlns="" val="376856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3674697934"/>
              </p:ext>
            </p:extLst>
          </p:nvPr>
        </p:nvGraphicFramePr>
        <p:xfrm>
          <a:off x="1115616" y="1052736"/>
          <a:ext cx="691276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520" y="260648"/>
            <a:ext cx="460851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1600" b="1" dirty="0" smtClean="0"/>
              <a:t>GRAFIČKI PRIKAZ KOMUNIKACIJA IZMEĐU DC ZS RH I OSTALIH SUDIONIKA ZAŠTITE I SPAŠAVANJA</a:t>
            </a:r>
            <a:endParaRPr lang="hr-HR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71472" y="1071546"/>
            <a:ext cx="1505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200" b="1" dirty="0" smtClean="0"/>
              <a:t>PROTOKOLI DZRNS-a</a:t>
            </a:r>
            <a:endParaRPr lang="hr-HR" sz="1200" b="1" dirty="0"/>
          </a:p>
        </p:txBody>
      </p:sp>
    </p:spTree>
    <p:extLst>
      <p:ext uri="{BB962C8B-B14F-4D97-AF65-F5344CB8AC3E}">
        <p14:creationId xmlns:p14="http://schemas.microsoft.com/office/powerpoint/2010/main" xmlns="" val="56177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slov 1"/>
          <p:cNvSpPr>
            <a:spLocks noGrp="1"/>
          </p:cNvSpPr>
          <p:nvPr>
            <p:ph type="title"/>
          </p:nvPr>
        </p:nvSpPr>
        <p:spPr>
          <a:xfrm>
            <a:off x="251520" y="214290"/>
            <a:ext cx="8249570" cy="83844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sl-SI" sz="1600" dirty="0" smtClean="0"/>
              <a:t>“Protokol </a:t>
            </a:r>
            <a:r>
              <a:rPr lang="sl-SI" sz="1600" dirty="0" smtClean="0"/>
              <a:t>o načinu komunikacije </a:t>
            </a:r>
            <a:r>
              <a:rPr lang="sl-SI" sz="1600" dirty="0" err="1" smtClean="0"/>
              <a:t>između</a:t>
            </a:r>
            <a:r>
              <a:rPr lang="sl-SI" sz="1600" dirty="0" smtClean="0"/>
              <a:t> </a:t>
            </a:r>
            <a:r>
              <a:rPr lang="sl-SI" sz="1600" dirty="0" err="1" smtClean="0"/>
              <a:t>DUZS</a:t>
            </a:r>
            <a:r>
              <a:rPr lang="sl-SI" sz="1600" dirty="0" smtClean="0"/>
              <a:t>, </a:t>
            </a:r>
            <a:r>
              <a:rPr lang="sl-SI" sz="1600" dirty="0" err="1" smtClean="0"/>
              <a:t>DZRNS</a:t>
            </a:r>
            <a:r>
              <a:rPr lang="sl-SI" sz="1600" dirty="0" smtClean="0"/>
              <a:t>, </a:t>
            </a:r>
            <a:r>
              <a:rPr lang="sl-SI" sz="1600" dirty="0" err="1" smtClean="0"/>
              <a:t>DHMZ</a:t>
            </a:r>
            <a:r>
              <a:rPr lang="sl-SI" sz="1600" dirty="0" smtClean="0"/>
              <a:t>” </a:t>
            </a:r>
            <a:r>
              <a:rPr lang="hr-HR" sz="1600" dirty="0" smtClean="0"/>
              <a:t>odnosi se na </a:t>
            </a:r>
            <a:r>
              <a:rPr lang="hr-HR" sz="1600" dirty="0"/>
              <a:t>izvanredne događaje koji su razvrstani u pet kategorija s obzirom na vrstu događaja (</a:t>
            </a:r>
            <a:r>
              <a:rPr lang="hr-HR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VD</a:t>
            </a:r>
            <a:r>
              <a:rPr lang="hr-HR" sz="1600" dirty="0"/>
              <a:t>) i zahtjeve za komunikacijskim </a:t>
            </a:r>
            <a:r>
              <a:rPr lang="hr-HR" sz="1600" dirty="0" smtClean="0"/>
              <a:t>procedurama u </a:t>
            </a:r>
            <a:r>
              <a:rPr lang="hr-H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Republici Hrvatskoj</a:t>
            </a:r>
            <a:r>
              <a:rPr lang="hr-HR" sz="1600" dirty="0" smtClean="0"/>
              <a:t>:</a:t>
            </a:r>
            <a:endParaRPr lang="sl-SI" sz="16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51520" y="1124744"/>
            <a:ext cx="8568952" cy="53553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lvl="0" indent="-171450">
              <a:buFont typeface="Arial" pitchFamily="34" charset="0"/>
              <a:buChar char="•"/>
            </a:pPr>
            <a:r>
              <a:rPr lang="hr-HR" b="1" dirty="0"/>
              <a:t>VD1</a:t>
            </a:r>
            <a:r>
              <a:rPr lang="hr-HR" dirty="0"/>
              <a:t> - DC 112 je zaprimio obavijest o izvanrednom događaju u prijevozu radioaktivnih/nuklearnih materijala na i preko teritorija RH.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hr-HR" b="1" dirty="0"/>
              <a:t>VD2</a:t>
            </a:r>
            <a:r>
              <a:rPr lang="hr-HR" dirty="0"/>
              <a:t> - DC 112 je zaprimio obavijest </a:t>
            </a:r>
            <a:r>
              <a:rPr lang="hr-HR" dirty="0" smtClean="0"/>
              <a:t>o: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hr-HR" dirty="0" smtClean="0"/>
              <a:t>izvanrednom </a:t>
            </a:r>
            <a:r>
              <a:rPr lang="hr-HR" dirty="0"/>
              <a:t>događaju (oštećenje, zapaljenje, gubitak i drugo) koji je nastupio kod korisnika izvora ionizirajućeg zračenja (zdravstvene ustanove, industrijska postrojenja, znanstveni laboratoriji, skladišta radioaktivnih materijala),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hr-HR" dirty="0"/>
              <a:t>izvanrednom događaju koji je izazvan drugim okolnostima (vandalizam, sabotaža, kriminalni i teroristički akt koji uključuje „prljavu bombu“, pad satelita koji za proizvodnju energije koristi </a:t>
            </a:r>
            <a:r>
              <a:rPr lang="hr-HR" dirty="0" err="1"/>
              <a:t>radioizotope</a:t>
            </a:r>
            <a:r>
              <a:rPr lang="hr-HR" dirty="0"/>
              <a:t> i drugo),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hr-HR" dirty="0"/>
              <a:t>pronalasku nepropisno odloženog ili odbačenog predmeta/uređaja kao mogućeg izvora ionizirajućeg zračenja.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hr-HR" b="1" dirty="0"/>
              <a:t>VD3</a:t>
            </a:r>
            <a:r>
              <a:rPr lang="hr-HR" dirty="0"/>
              <a:t> - DC 112 je preko ECURIE sustava EU ili </a:t>
            </a:r>
            <a:r>
              <a:rPr lang="hr-HR" dirty="0" err="1"/>
              <a:t>EMERCON</a:t>
            </a:r>
            <a:r>
              <a:rPr lang="hr-HR" dirty="0"/>
              <a:t> sustava IAEA</a:t>
            </a:r>
            <a:r>
              <a:rPr lang="hr-HR" i="1" dirty="0"/>
              <a:t> </a:t>
            </a:r>
            <a:r>
              <a:rPr lang="hr-HR" dirty="0"/>
              <a:t>(ili na drugi način) zaprimio obavijest koja se odnosi na izvanredne događaje iz popisa u VD2, a koji su nastali u inozemstvu.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hr-HR" b="1" dirty="0"/>
              <a:t>VD4</a:t>
            </a:r>
            <a:r>
              <a:rPr lang="hr-HR" dirty="0"/>
              <a:t> - DC 112 je preko ECURIE sustava EU ili </a:t>
            </a:r>
            <a:r>
              <a:rPr lang="hr-HR" dirty="0" err="1"/>
              <a:t>EMERCON</a:t>
            </a:r>
            <a:r>
              <a:rPr lang="hr-HR" dirty="0"/>
              <a:t> sustava IAEA</a:t>
            </a:r>
            <a:r>
              <a:rPr lang="hr-HR" i="1" dirty="0"/>
              <a:t> </a:t>
            </a:r>
            <a:r>
              <a:rPr lang="hr-HR" dirty="0"/>
              <a:t>(ili na</a:t>
            </a:r>
            <a:r>
              <a:rPr lang="hr-HR" i="1" dirty="0"/>
              <a:t> </a:t>
            </a:r>
            <a:r>
              <a:rPr lang="hr-HR" dirty="0"/>
              <a:t>drugi način) zaprimio obavijest o izvanrednom događaju u NE Krško, NE </a:t>
            </a:r>
            <a:r>
              <a:rPr lang="hr-HR" dirty="0" err="1"/>
              <a:t>Pakš</a:t>
            </a:r>
            <a:r>
              <a:rPr lang="hr-HR" dirty="0"/>
              <a:t>, u bilo kojoj nuklearnoj elektrani ili drugom nuklearnom postrojenju u Europi.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hr-HR" b="1" dirty="0"/>
              <a:t>VD5</a:t>
            </a:r>
            <a:r>
              <a:rPr lang="hr-HR" dirty="0"/>
              <a:t> - DC 112 je zaprimio obavijest o izvanrednom događaju na brodu </a:t>
            </a:r>
            <a:r>
              <a:rPr lang="hr-HR" i="1" dirty="0"/>
              <a:t>/ </a:t>
            </a:r>
            <a:r>
              <a:rPr lang="hr-HR" dirty="0"/>
              <a:t>podmornici</a:t>
            </a:r>
            <a:r>
              <a:rPr lang="hr-HR" i="1" dirty="0"/>
              <a:t> </a:t>
            </a:r>
            <a:r>
              <a:rPr lang="hr-HR" dirty="0"/>
              <a:t>na nuklearni pogon u Jadranskom moru.</a:t>
            </a:r>
          </a:p>
        </p:txBody>
      </p:sp>
    </p:spTree>
    <p:extLst>
      <p:ext uri="{BB962C8B-B14F-4D97-AF65-F5344CB8AC3E}">
        <p14:creationId xmlns:p14="http://schemas.microsoft.com/office/powerpoint/2010/main" xmlns="" val="325555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slov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5178876" cy="79208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hr-H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Obavijest</a:t>
            </a:r>
            <a:r>
              <a:rPr lang="hr-H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sz="1600" dirty="0" smtClean="0"/>
              <a:t>o događaju u slučaju nuklearne nesreće u </a:t>
            </a:r>
            <a:r>
              <a:rPr lang="hr-HR" sz="1600" dirty="0" err="1" smtClean="0"/>
              <a:t>NEK</a:t>
            </a:r>
            <a:r>
              <a:rPr lang="hr-HR" sz="1600" dirty="0" smtClean="0"/>
              <a:t> (prema “Protokolu o načinu komunikacije između </a:t>
            </a:r>
            <a:r>
              <a:rPr lang="hr-HR" sz="1600" dirty="0" err="1" smtClean="0"/>
              <a:t>DUZS</a:t>
            </a:r>
            <a:r>
              <a:rPr lang="hr-HR" sz="1600" dirty="0" smtClean="0"/>
              <a:t>, </a:t>
            </a:r>
            <a:r>
              <a:rPr lang="hr-HR" sz="1600" dirty="0" err="1" smtClean="0"/>
              <a:t>DZRNS</a:t>
            </a:r>
            <a:r>
              <a:rPr lang="hr-HR" sz="1600" dirty="0" smtClean="0"/>
              <a:t>, </a:t>
            </a:r>
            <a:r>
              <a:rPr lang="hr-HR" sz="1600" dirty="0" err="1" smtClean="0"/>
              <a:t>DHMZ</a:t>
            </a:r>
            <a:r>
              <a:rPr lang="hr-HR" sz="1600" dirty="0" smtClean="0"/>
              <a:t>” - </a:t>
            </a:r>
            <a:r>
              <a:rPr lang="hr-H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TRENUTNO STANJE</a:t>
            </a:r>
            <a:r>
              <a:rPr lang="hr-HR" sz="1600" dirty="0" smtClean="0"/>
              <a:t>) </a:t>
            </a:r>
            <a:endParaRPr lang="hr-HR" sz="1600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4456809"/>
              </p:ext>
            </p:extLst>
          </p:nvPr>
        </p:nvGraphicFramePr>
        <p:xfrm>
          <a:off x="251520" y="1412776"/>
          <a:ext cx="8568951" cy="45365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4316"/>
                <a:gridCol w="1624927"/>
                <a:gridCol w="1624927"/>
                <a:gridCol w="1624927"/>
                <a:gridCol w="1624927"/>
                <a:gridCol w="1624927"/>
              </a:tblGrid>
              <a:tr h="1249556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/>
                        </a:rPr>
                        <a:t>Redoslijed obavještavanja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vert="vert27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Razina 0 </a:t>
                      </a:r>
                      <a:br>
                        <a:rPr lang="pl-PL" sz="1200" b="1" u="none" strike="noStrike" dirty="0">
                          <a:effectLst/>
                        </a:rPr>
                      </a:br>
                      <a:r>
                        <a:rPr lang="pl-PL" sz="1200" b="1" u="none" strike="noStrike" dirty="0" smtClean="0">
                          <a:effectLst/>
                        </a:rPr>
                        <a:t>(</a:t>
                      </a:r>
                      <a:r>
                        <a:rPr lang="pl-PL" sz="1200" b="1" u="none" strike="noStrike" dirty="0" err="1" smtClean="0">
                          <a:effectLst/>
                        </a:rPr>
                        <a:t>izvanredni</a:t>
                      </a:r>
                      <a:r>
                        <a:rPr lang="pl-PL" sz="1200" b="1" u="none" strike="noStrike" dirty="0" smtClean="0">
                          <a:effectLst/>
                        </a:rPr>
                        <a:t> </a:t>
                      </a:r>
                      <a:r>
                        <a:rPr lang="pl-PL" sz="1200" b="1" u="none" strike="noStrike" dirty="0" err="1" smtClean="0">
                          <a:effectLst/>
                        </a:rPr>
                        <a:t>događaj</a:t>
                      </a:r>
                      <a:r>
                        <a:rPr lang="pl-PL" sz="1200" b="1" u="none" strike="noStrike" dirty="0" smtClean="0">
                          <a:effectLst/>
                        </a:rPr>
                        <a:t>)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/>
                        </a:rPr>
                        <a:t>Razina 1 </a:t>
                      </a:r>
                      <a:br>
                        <a:rPr lang="hr-HR" sz="1200" b="1" u="none" strike="noStrike" dirty="0">
                          <a:effectLst/>
                        </a:rPr>
                      </a:br>
                      <a:r>
                        <a:rPr lang="hr-HR" sz="1200" b="1" u="none" strike="noStrike" dirty="0" smtClean="0">
                          <a:effectLst/>
                        </a:rPr>
                        <a:t>(potencijalna opasnost)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Razina 1 </a:t>
                      </a:r>
                      <a:br>
                        <a:rPr lang="pl-PL" sz="1200" b="1" u="none" strike="noStrike" dirty="0">
                          <a:effectLst/>
                        </a:rPr>
                      </a:br>
                      <a:r>
                        <a:rPr lang="pl-PL" sz="1200" b="1" u="none" strike="noStrike" dirty="0">
                          <a:effectLst/>
                        </a:rPr>
                        <a:t>(obavijest o </a:t>
                      </a:r>
                      <a:r>
                        <a:rPr lang="pl-PL" sz="1200" b="1" u="none" strike="noStrike" dirty="0" err="1" smtClean="0">
                          <a:effectLst/>
                        </a:rPr>
                        <a:t>uzbuni</a:t>
                      </a:r>
                      <a:r>
                        <a:rPr lang="pl-PL" sz="1200" b="1" u="none" strike="noStrike" dirty="0" smtClean="0">
                          <a:effectLst/>
                        </a:rPr>
                        <a:t> („alert” </a:t>
                      </a:r>
                      <a:r>
                        <a:rPr lang="pl-PL" sz="1200" b="1" u="none" strike="noStrike" dirty="0" err="1" smtClean="0">
                          <a:effectLst/>
                        </a:rPr>
                        <a:t>obavijest</a:t>
                      </a:r>
                      <a:r>
                        <a:rPr lang="pl-PL" sz="1200" b="1" u="none" strike="noStrike" dirty="0" smtClean="0">
                          <a:effectLst/>
                        </a:rPr>
                        <a:t>) – </a:t>
                      </a:r>
                      <a:r>
                        <a:rPr lang="pl-PL" sz="1200" b="1" u="none" strike="noStrike" dirty="0" err="1" smtClean="0">
                          <a:effectLst/>
                        </a:rPr>
                        <a:t>proglašenje</a:t>
                      </a:r>
                      <a:r>
                        <a:rPr lang="pl-PL" sz="1200" b="1" u="none" strike="noStrike" dirty="0" smtClean="0">
                          <a:effectLst/>
                        </a:rPr>
                        <a:t> </a:t>
                      </a:r>
                      <a:r>
                        <a:rPr lang="pl-PL" sz="1200" b="1" u="none" strike="noStrike" dirty="0" err="1" smtClean="0">
                          <a:effectLst/>
                        </a:rPr>
                        <a:t>potencijalne</a:t>
                      </a:r>
                      <a:r>
                        <a:rPr lang="pl-PL" sz="1200" b="1" u="none" strike="noStrike" dirty="0" smtClean="0">
                          <a:effectLst/>
                        </a:rPr>
                        <a:t> </a:t>
                      </a:r>
                      <a:r>
                        <a:rPr lang="pl-PL" sz="1200" b="1" u="none" strike="noStrike" dirty="0" err="1" smtClean="0">
                          <a:effectLst/>
                        </a:rPr>
                        <a:t>opasnosti</a:t>
                      </a:r>
                      <a:r>
                        <a:rPr lang="pl-PL" sz="1200" b="1" u="none" strike="noStrike" dirty="0" smtClean="0">
                          <a:effectLst/>
                        </a:rPr>
                        <a:t>)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/>
                        </a:rPr>
                        <a:t>Razina 2 </a:t>
                      </a:r>
                      <a:br>
                        <a:rPr lang="hr-HR" sz="1200" b="1" u="none" strike="noStrike" dirty="0">
                          <a:effectLst/>
                        </a:rPr>
                      </a:br>
                      <a:r>
                        <a:rPr lang="hr-HR" sz="1200" b="1" u="none" strike="noStrike" dirty="0">
                          <a:effectLst/>
                        </a:rPr>
                        <a:t>(realna opasnost)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/>
                        </a:rPr>
                        <a:t>Razina 3 </a:t>
                      </a:r>
                      <a:br>
                        <a:rPr lang="hr-HR" sz="1200" b="1" u="none" strike="noStrike" dirty="0">
                          <a:effectLst/>
                        </a:rPr>
                      </a:br>
                      <a:r>
                        <a:rPr lang="hr-HR" sz="1200" b="1" u="none" strike="noStrike" dirty="0" smtClean="0">
                          <a:effectLst/>
                        </a:rPr>
                        <a:t>(opća </a:t>
                      </a:r>
                      <a:r>
                        <a:rPr lang="hr-HR" sz="1200" b="1" u="none" strike="noStrike" dirty="0">
                          <a:effectLst/>
                        </a:rPr>
                        <a:t>opasnost)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051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/>
                        </a:rPr>
                        <a:t> 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</a:rPr>
                        <a:t>VD1, VD2, VD3, VD4, VD5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>
                          <a:effectLst/>
                        </a:rPr>
                        <a:t>VD1, VD2, VD3</a:t>
                      </a:r>
                      <a:endParaRPr lang="hr-H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</a:rPr>
                        <a:t>VD4, VD5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</a:rPr>
                        <a:t>VD1, VD2, VD3, VD4, VD5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</a:rPr>
                        <a:t>VD1, VD2, VD3, VD4, VD5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380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" u="none" strike="noStrike" dirty="0">
                          <a:effectLst/>
                        </a:rPr>
                        <a:t> </a:t>
                      </a:r>
                      <a:endParaRPr lang="hr-HR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" u="none" strike="noStrike" dirty="0">
                          <a:effectLst/>
                        </a:rPr>
                        <a:t> </a:t>
                      </a:r>
                      <a:endParaRPr lang="hr-HR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" u="none" strike="noStrike" dirty="0">
                          <a:effectLst/>
                        </a:rPr>
                        <a:t> </a:t>
                      </a:r>
                      <a:endParaRPr lang="hr-HR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" u="none" strike="noStrike" dirty="0">
                          <a:effectLst/>
                        </a:rPr>
                        <a:t> </a:t>
                      </a:r>
                      <a:endParaRPr lang="hr-HR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" u="none" strike="noStrike" dirty="0">
                          <a:effectLst/>
                        </a:rPr>
                        <a:t> </a:t>
                      </a:r>
                      <a:endParaRPr lang="hr-HR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" u="none" strike="noStrike" dirty="0">
                          <a:effectLst/>
                        </a:rPr>
                        <a:t> </a:t>
                      </a:r>
                      <a:endParaRPr lang="hr-HR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3051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</a:rPr>
                        <a:t>1.)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DC ZS RH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DZRNS (odgovorna osoba)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>
                          <a:effectLst/>
                        </a:rPr>
                        <a:t>DC ZS RH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Krizni stožer DZRNS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Krizni stožer DZRNS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06054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</a:rPr>
                        <a:t>2.)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DZRNS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DC ZS RH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Krizni stožer DZRNS (KS DZRNS) i/ili inspektor za radiološku i nuklearnu sigurnost (</a:t>
                      </a:r>
                      <a:r>
                        <a:rPr lang="hr-HR" sz="1200" u="none" strike="noStrike" dirty="0" err="1">
                          <a:effectLst/>
                        </a:rPr>
                        <a:t>RNI</a:t>
                      </a:r>
                      <a:r>
                        <a:rPr lang="hr-HR" sz="1200" u="none" strike="noStrike" dirty="0">
                          <a:effectLst/>
                        </a:rPr>
                        <a:t>), te dežurni službenik DHMZ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DC ZS RH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 smtClean="0">
                          <a:effectLst/>
                        </a:rPr>
                        <a:t>DC </a:t>
                      </a:r>
                      <a:r>
                        <a:rPr lang="hr-HR" sz="1200" u="none" strike="noStrike" dirty="0" err="1" smtClean="0">
                          <a:effectLst/>
                        </a:rPr>
                        <a:t>ZS</a:t>
                      </a:r>
                      <a:r>
                        <a:rPr lang="hr-HR" sz="1200" u="none" strike="noStrike" dirty="0" smtClean="0">
                          <a:effectLst/>
                        </a:rPr>
                        <a:t> RH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44" marR="9144" marT="91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06054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</a:rPr>
                        <a:t>3.)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Krizni stožer DZRNS (KS DZRNS) i/ili inspektor za radiološku i nuklearnu sigurnost (</a:t>
                      </a:r>
                      <a:r>
                        <a:rPr lang="hr-HR" sz="1200" u="none" strike="noStrike" dirty="0" err="1">
                          <a:effectLst/>
                        </a:rPr>
                        <a:t>RNI</a:t>
                      </a:r>
                      <a:r>
                        <a:rPr lang="hr-HR" sz="1200" u="none" strike="noStrike" dirty="0">
                          <a:effectLst/>
                        </a:rPr>
                        <a:t>), te dežurni službenik DHMZ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Krizni stožer ministarstva zdravlja (KS </a:t>
                      </a:r>
                      <a:r>
                        <a:rPr lang="hr-HR" sz="1200" u="none" strike="noStrike" dirty="0" err="1">
                          <a:effectLst/>
                        </a:rPr>
                        <a:t>MIN.Z</a:t>
                      </a:r>
                      <a:r>
                        <a:rPr lang="hr-HR" sz="1200" u="none" strike="noStrike" dirty="0">
                          <a:effectLst/>
                        </a:rPr>
                        <a:t>)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 smtClean="0">
                          <a:effectLst/>
                        </a:rPr>
                        <a:t>Ravnatelj </a:t>
                      </a:r>
                      <a:r>
                        <a:rPr lang="hr-HR" sz="1200" u="none" strike="noStrike" dirty="0" err="1" smtClean="0">
                          <a:effectLst/>
                        </a:rPr>
                        <a:t>DUZS</a:t>
                      </a:r>
                      <a:r>
                        <a:rPr lang="hr-HR" sz="1200" u="none" strike="noStrike" dirty="0" smtClean="0">
                          <a:effectLst/>
                        </a:rPr>
                        <a:t>-a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44" marR="9144" marT="91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051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</a:rPr>
                        <a:t>4.)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>
                          <a:effectLst/>
                        </a:rPr>
                        <a:t> 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>
                          <a:effectLst/>
                        </a:rPr>
                        <a:t> 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Ravnatelj DUZS-a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 smtClean="0">
                          <a:effectLst/>
                        </a:rPr>
                        <a:t>Vlada RH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051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</a:rPr>
                        <a:t>5.)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>
                          <a:effectLst/>
                        </a:rPr>
                        <a:t> 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 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Ravnatelj DHMZ-a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</a:rPr>
                        <a:t>Stožer ZS RH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44" marR="9144" marT="91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2728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slov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5178876" cy="79208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Obavijest</a:t>
            </a:r>
            <a:r>
              <a:rPr lang="sl-SI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1600" dirty="0" smtClean="0"/>
              <a:t>o događaju u slučaju nuklearne nesreće u NEK </a:t>
            </a:r>
            <a:r>
              <a:rPr lang="sl-SI" sz="1600" dirty="0"/>
              <a:t>(prema </a:t>
            </a:r>
            <a:r>
              <a:rPr lang="sl-SI" sz="1600" dirty="0" smtClean="0"/>
              <a:t>“Protokolu </a:t>
            </a:r>
            <a:r>
              <a:rPr lang="sl-SI" sz="1600" dirty="0"/>
              <a:t>o načinu komunikacije između DUZS, DZRNS, </a:t>
            </a:r>
            <a:r>
              <a:rPr lang="sl-SI" sz="1600" dirty="0" err="1" smtClean="0"/>
              <a:t>DHMZ</a:t>
            </a:r>
            <a:r>
              <a:rPr lang="sl-SI" sz="1600" dirty="0" smtClean="0"/>
              <a:t>” </a:t>
            </a:r>
            <a:r>
              <a:rPr lang="sl-SI" sz="1600" dirty="0"/>
              <a:t>- </a:t>
            </a:r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PRIJEDLOG</a:t>
            </a:r>
            <a:r>
              <a:rPr lang="sl-SI" sz="1600" dirty="0" smtClean="0"/>
              <a:t>)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54456637"/>
              </p:ext>
            </p:extLst>
          </p:nvPr>
        </p:nvGraphicFramePr>
        <p:xfrm>
          <a:off x="179511" y="1103701"/>
          <a:ext cx="8784977" cy="54163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302"/>
                <a:gridCol w="1684935"/>
                <a:gridCol w="1684935"/>
                <a:gridCol w="1684935"/>
                <a:gridCol w="1684935"/>
                <a:gridCol w="1684935"/>
              </a:tblGrid>
              <a:tr h="957147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</a:rPr>
                        <a:t>Redoslijed obavještavanja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vert="vert27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Razina 0 </a:t>
                      </a:r>
                      <a:br>
                        <a:rPr lang="pl-PL" sz="1200" b="1" u="none" strike="noStrike" dirty="0">
                          <a:effectLst/>
                        </a:rPr>
                      </a:br>
                      <a:r>
                        <a:rPr lang="pl-PL" sz="1200" b="1" u="none" strike="noStrike" dirty="0" smtClean="0">
                          <a:effectLst/>
                        </a:rPr>
                        <a:t>(</a:t>
                      </a:r>
                      <a:r>
                        <a:rPr lang="pl-PL" sz="1200" b="1" u="none" strike="noStrike" dirty="0" err="1" smtClean="0">
                          <a:effectLst/>
                        </a:rPr>
                        <a:t>izvanredni</a:t>
                      </a:r>
                      <a:r>
                        <a:rPr lang="pl-PL" sz="1200" b="1" u="none" strike="noStrike" dirty="0" smtClean="0">
                          <a:effectLst/>
                        </a:rPr>
                        <a:t> </a:t>
                      </a:r>
                      <a:r>
                        <a:rPr lang="pl-PL" sz="1200" b="1" u="none" strike="noStrike" dirty="0" err="1" smtClean="0">
                          <a:effectLst/>
                        </a:rPr>
                        <a:t>događaj</a:t>
                      </a:r>
                      <a:r>
                        <a:rPr lang="pl-PL" sz="1200" b="1" u="none" strike="noStrike" dirty="0" smtClean="0">
                          <a:effectLst/>
                        </a:rPr>
                        <a:t>)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/>
                        </a:rPr>
                        <a:t>Razina 1 </a:t>
                      </a:r>
                      <a:br>
                        <a:rPr lang="hr-HR" sz="1200" b="1" u="none" strike="noStrike" dirty="0">
                          <a:effectLst/>
                        </a:rPr>
                      </a:br>
                      <a:r>
                        <a:rPr lang="hr-HR" sz="1200" b="1" u="none" strike="noStrike" dirty="0">
                          <a:effectLst/>
                        </a:rPr>
                        <a:t>(potencijalna opasnost)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Razina 1 </a:t>
                      </a:r>
                      <a:br>
                        <a:rPr lang="pl-PL" sz="1200" b="1" u="none" strike="noStrike" dirty="0">
                          <a:effectLst/>
                        </a:rPr>
                      </a:br>
                      <a:r>
                        <a:rPr lang="pl-PL" sz="1200" b="1" u="none" strike="noStrike" dirty="0">
                          <a:effectLst/>
                        </a:rPr>
                        <a:t>(obavijest o </a:t>
                      </a:r>
                      <a:r>
                        <a:rPr lang="pl-PL" sz="1200" b="1" u="none" strike="noStrike" dirty="0" err="1" smtClean="0">
                          <a:effectLst/>
                        </a:rPr>
                        <a:t>uzbuni</a:t>
                      </a:r>
                      <a:r>
                        <a:rPr lang="pl-PL" sz="1200" b="1" u="none" strike="noStrike" dirty="0" smtClean="0">
                          <a:effectLst/>
                        </a:rPr>
                        <a:t> („alert” </a:t>
                      </a:r>
                      <a:r>
                        <a:rPr lang="pl-PL" sz="1200" b="1" u="none" strike="noStrike" dirty="0" err="1" smtClean="0">
                          <a:effectLst/>
                        </a:rPr>
                        <a:t>obavijest</a:t>
                      </a:r>
                      <a:r>
                        <a:rPr lang="pl-PL" sz="1200" b="1" u="none" strike="noStrike" dirty="0" smtClean="0">
                          <a:effectLst/>
                        </a:rPr>
                        <a:t>) </a:t>
                      </a:r>
                      <a:r>
                        <a:rPr lang="pl-PL" sz="1200" b="1" u="none" strike="noStrike" dirty="0">
                          <a:effectLst/>
                        </a:rPr>
                        <a:t>- proglašena potencijalna opasnost)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/>
                        </a:rPr>
                        <a:t>Razina 2 </a:t>
                      </a:r>
                      <a:br>
                        <a:rPr lang="hr-HR" sz="1200" b="1" u="none" strike="noStrike" dirty="0">
                          <a:effectLst/>
                        </a:rPr>
                      </a:br>
                      <a:r>
                        <a:rPr lang="hr-HR" sz="1200" b="1" u="none" strike="noStrike" dirty="0">
                          <a:effectLst/>
                        </a:rPr>
                        <a:t>(realna opasnost)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/>
                        </a:rPr>
                        <a:t>Razina 3 </a:t>
                      </a:r>
                      <a:br>
                        <a:rPr lang="hr-HR" sz="1200" b="1" u="none" strike="noStrike" dirty="0">
                          <a:effectLst/>
                        </a:rPr>
                      </a:br>
                      <a:r>
                        <a:rPr lang="hr-HR" sz="1200" b="1" u="none" strike="noStrike" dirty="0">
                          <a:effectLst/>
                        </a:rPr>
                        <a:t>(opća opasnost)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82026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</a:rPr>
                        <a:t> 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>
                          <a:effectLst/>
                        </a:rPr>
                        <a:t>VD1, VD2, VD3, VD4, VD5</a:t>
                      </a:r>
                      <a:endParaRPr lang="hr-H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>
                          <a:effectLst/>
                        </a:rPr>
                        <a:t>VD1, VD2, VD3</a:t>
                      </a:r>
                      <a:endParaRPr lang="hr-H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>
                          <a:effectLst/>
                        </a:rPr>
                        <a:t>VD4, VD5</a:t>
                      </a:r>
                      <a:endParaRPr lang="hr-H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>
                          <a:effectLst/>
                        </a:rPr>
                        <a:t>VD1, VD2, VD3, VD4, VD5</a:t>
                      </a:r>
                      <a:endParaRPr lang="hr-H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</a:rPr>
                        <a:t>VD1, VD2, </a:t>
                      </a:r>
                      <a:r>
                        <a:rPr lang="hr-HR" sz="1100" b="1" u="none" strike="noStrike" dirty="0" err="1">
                          <a:effectLst/>
                        </a:rPr>
                        <a:t>VD3</a:t>
                      </a:r>
                      <a:r>
                        <a:rPr lang="hr-HR" sz="1100" b="1" u="none" strike="noStrike" dirty="0">
                          <a:effectLst/>
                        </a:rPr>
                        <a:t>, </a:t>
                      </a:r>
                      <a:r>
                        <a:rPr lang="hr-HR" sz="1100" b="1" u="none" strike="noStrike" dirty="0" err="1">
                          <a:effectLst/>
                        </a:rPr>
                        <a:t>VD4</a:t>
                      </a:r>
                      <a:r>
                        <a:rPr lang="hr-HR" sz="1100" b="1" u="none" strike="noStrike" dirty="0">
                          <a:effectLst/>
                        </a:rPr>
                        <a:t>, </a:t>
                      </a:r>
                      <a:r>
                        <a:rPr lang="hr-HR" sz="1100" b="1" u="none" strike="noStrike" dirty="0" err="1">
                          <a:effectLst/>
                        </a:rPr>
                        <a:t>VD5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99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" u="none" strike="noStrike" dirty="0">
                          <a:effectLst/>
                        </a:rPr>
                        <a:t> </a:t>
                      </a:r>
                      <a:endParaRPr lang="hr-HR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" u="none" strike="noStrike" dirty="0">
                          <a:effectLst/>
                        </a:rPr>
                        <a:t> </a:t>
                      </a:r>
                      <a:endParaRPr lang="hr-HR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" u="none" strike="noStrike" dirty="0">
                          <a:effectLst/>
                        </a:rPr>
                        <a:t> </a:t>
                      </a:r>
                      <a:endParaRPr lang="hr-HR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" u="none" strike="noStrike" dirty="0">
                          <a:effectLst/>
                        </a:rPr>
                        <a:t> </a:t>
                      </a:r>
                      <a:endParaRPr lang="hr-HR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" u="none" strike="noStrike" dirty="0">
                          <a:effectLst/>
                        </a:rPr>
                        <a:t> </a:t>
                      </a:r>
                      <a:endParaRPr lang="hr-HR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" u="none" strike="noStrike" dirty="0">
                          <a:effectLst/>
                        </a:rPr>
                        <a:t> </a:t>
                      </a:r>
                      <a:endParaRPr lang="hr-HR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82026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>
                          <a:effectLst/>
                        </a:rPr>
                        <a:t>1.)</a:t>
                      </a:r>
                      <a:endParaRPr lang="hr-H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DC ZS RH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DZRNS (odgovorna osoba)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>
                          <a:effectLst/>
                        </a:rPr>
                        <a:t>DC ZS RH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Krizni stožer DZRNS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>
                          <a:effectLst/>
                        </a:rPr>
                        <a:t>Krizni stožer DZRNS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35006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>
                          <a:effectLst/>
                        </a:rPr>
                        <a:t>2.)</a:t>
                      </a:r>
                      <a:endParaRPr lang="hr-H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DZRNS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DC ZS RH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>
                          <a:effectLst/>
                        </a:rPr>
                        <a:t>Krizni stožer DZRNS (KS DZRNS) i/ili inspektor za radiološku i nuklearnu sigurnost (RNI), te dežurni službenik DHMZ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DC ZS RH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 smtClean="0">
                          <a:effectLst/>
                        </a:rPr>
                        <a:t>DC </a:t>
                      </a:r>
                      <a:r>
                        <a:rPr lang="hr-HR" sz="1100" u="none" strike="noStrike" dirty="0" err="1" smtClean="0">
                          <a:effectLst/>
                        </a:rPr>
                        <a:t>ZS</a:t>
                      </a:r>
                      <a:r>
                        <a:rPr lang="hr-HR" sz="1100" u="none" strike="noStrike" dirty="0" smtClean="0">
                          <a:effectLst/>
                        </a:rPr>
                        <a:t> RH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28" marR="7328" marT="73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35006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>
                          <a:effectLst/>
                        </a:rPr>
                        <a:t>3.)</a:t>
                      </a:r>
                      <a:endParaRPr lang="hr-H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Ravnatelj DUZS-a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Krizni stožer DZRNS (KS DZRNS) i/ili inspektor za radiološku i nuklearnu sigurnost (</a:t>
                      </a:r>
                      <a:r>
                        <a:rPr lang="hr-HR" sz="1100" u="none" strike="noStrike" dirty="0" err="1">
                          <a:effectLst/>
                        </a:rPr>
                        <a:t>RNI</a:t>
                      </a:r>
                      <a:r>
                        <a:rPr lang="hr-HR" sz="1100" u="none" strike="noStrike" dirty="0">
                          <a:effectLst/>
                        </a:rPr>
                        <a:t>), te dežurni službenik DHMZ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Ravnatelj DUZS-a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Krizni stožer ministarstva zdravlja (KS </a:t>
                      </a:r>
                      <a:r>
                        <a:rPr lang="hr-HR" sz="1100" u="none" strike="noStrike" dirty="0" err="1">
                          <a:effectLst/>
                        </a:rPr>
                        <a:t>MIN.Z</a:t>
                      </a:r>
                      <a:r>
                        <a:rPr lang="hr-HR" sz="1100" u="none" strike="noStrike" dirty="0">
                          <a:effectLst/>
                        </a:rPr>
                        <a:t>)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u="none" strike="noStrike" dirty="0" smtClean="0">
                          <a:effectLst/>
                        </a:rPr>
                        <a:t>Ravnatelj </a:t>
                      </a:r>
                      <a:r>
                        <a:rPr lang="hr-HR" sz="1100" u="none" strike="noStrike" dirty="0" err="1" smtClean="0">
                          <a:effectLst/>
                        </a:rPr>
                        <a:t>DUZS</a:t>
                      </a:r>
                      <a:r>
                        <a:rPr lang="hr-HR" sz="1100" u="none" strike="noStrike" dirty="0" smtClean="0">
                          <a:effectLst/>
                        </a:rPr>
                        <a:t>-a</a:t>
                      </a:r>
                      <a:endParaRPr lang="hr-H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405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>
                          <a:effectLst/>
                        </a:rPr>
                        <a:t>4.)</a:t>
                      </a:r>
                      <a:endParaRPr lang="hr-H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odgovorna osoba u JLP(R)S  (Župan, Gradonačelnik, UHS)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Ravnatelj DUZS-a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odgovorna osoba u JLP(R)S  (Župan, Gradonačelnik, UHS)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Ravnatelj DUZS-a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u="none" strike="noStrike" dirty="0" smtClean="0">
                          <a:effectLst/>
                        </a:rPr>
                        <a:t>Vlada RH</a:t>
                      </a:r>
                      <a:endParaRPr lang="hr-H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28" marR="7328" marT="73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405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>
                          <a:effectLst/>
                        </a:rPr>
                        <a:t>5.)</a:t>
                      </a:r>
                      <a:endParaRPr lang="hr-H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odgovorna osoba u JLP(R)S  (Župan, Gradonačelnik, UHS)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OKC PUZ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Ravnatelj DHMZ-a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Stožer ZS RH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405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>
                          <a:effectLst/>
                        </a:rPr>
                        <a:t>6.)</a:t>
                      </a:r>
                      <a:endParaRPr lang="hr-H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OKC PUZ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Javna vatrogasna postrojba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odgovorna osoba u JLP(R)S  (Župan, Gradonačelnik, UHS)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odgovorna osoba u JLP(R)S  (Župan, Gradonačelnik, UHS)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</a:tr>
              <a:tr h="182026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>
                          <a:effectLst/>
                        </a:rPr>
                        <a:t>7.)</a:t>
                      </a:r>
                      <a:endParaRPr lang="hr-H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Javna vatrogasna postrojba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Članovi Stožera ZS JLP(R)S 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OKC PUZ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OKC PUZ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</a:tr>
              <a:tr h="36405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>
                          <a:effectLst/>
                        </a:rPr>
                        <a:t>8.)</a:t>
                      </a:r>
                      <a:endParaRPr lang="hr-H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Načelnik Stožera ZS JLP(R)S 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Zdravstvene institucije (bolnice …)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Javna vatrogasna postrojba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Javna vatrogasna postrojba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</a:tr>
              <a:tr h="182026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>
                          <a:effectLst/>
                        </a:rPr>
                        <a:t>9.)</a:t>
                      </a:r>
                      <a:endParaRPr lang="hr-H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Članovi Stožera ZS JLP(R)S 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Članovi Stožera ZS JLP(R)S 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</a:tr>
              <a:tr h="36405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>
                          <a:effectLst/>
                        </a:rPr>
                        <a:t>10.)</a:t>
                      </a:r>
                      <a:endParaRPr lang="hr-H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Zdravstvene institucije (bolnice …)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Zdravstvene institucije (bolnice …)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</a:tr>
              <a:tr h="182026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>
                          <a:effectLst/>
                        </a:rPr>
                        <a:t>11.)</a:t>
                      </a:r>
                      <a:endParaRPr lang="hr-H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 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effectLst/>
                        </a:rPr>
                        <a:t>Postrojbe civilne zaštite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28" marR="7328" marT="7328" marB="0" anchor="ctr"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3900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2592</TotalTime>
  <Words>2188</Words>
  <Application>Microsoft Office PowerPoint</Application>
  <PresentationFormat>On-screen Show (4:3)</PresentationFormat>
  <Paragraphs>576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SHEMA KOMUNIKACIJA U SLUČAJU NUKLEARNE NESREĆE</vt:lpstr>
      <vt:lpstr>Slide 2</vt:lpstr>
      <vt:lpstr>Slide 3</vt:lpstr>
      <vt:lpstr>Slide 4</vt:lpstr>
      <vt:lpstr>Slide 5</vt:lpstr>
      <vt:lpstr>Slide 6</vt:lpstr>
      <vt:lpstr>“Protokol o načinu komunikacije između DUZS, DZRNS, DHMZ” odnosi se na izvanredne događaje koji su razvrstani u pet kategorija s obzirom na vrstu događaja (VD) i zahtjeve za komunikacijskim procedurama u Republici Hrvatskoj:</vt:lpstr>
      <vt:lpstr>Obavijest o događaju u slučaju nuklearne nesreće u NEK (prema “Protokolu o načinu komunikacije između DUZS, DZRNS, DHMZ” - TRENUTNO STANJE) </vt:lpstr>
      <vt:lpstr>Obavijest o događaju u slučaju nuklearne nesreće u NEK (prema “Protokolu o načinu komunikacije između DUZS, DZRNS, DHMZ” - PRIJEDLOG) </vt:lpstr>
      <vt:lpstr>Aktiviranje sudionika ZS u slučaju nuklearne nesreće u NEK na regionalnoj razini Republike Slovenije</vt:lpstr>
      <vt:lpstr>Analiza aktiviranja sudionika ZiS u slučaju nuklearne nesreće u NEK  (izrađeno prema “Protokolu o načinu komunikacije između DUZS, DZRNS, DHMZ” –TRENUTNO STANJE) </vt:lpstr>
      <vt:lpstr>Aktiviranje sudionika ZiS u slučaju nuklearne nesreće u NEK  (prema “Protokolu o načinu komunikacije između DUZS, DZRNS, DHMZ” - PRIJEDLOG) </vt:lpstr>
      <vt:lpstr>Slide 13</vt:lpstr>
      <vt:lpstr>Slide 14</vt:lpstr>
      <vt:lpstr>Slide 15</vt:lpstr>
      <vt:lpstr>Slide 16</vt:lpstr>
      <vt:lpstr>Slide 17</vt:lpstr>
    </vt:vector>
  </TitlesOfParts>
  <Company>Grad Zagreb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dbrlecic</dc:creator>
  <cp:lastModifiedBy>Zrinko Rebrina</cp:lastModifiedBy>
  <cp:revision>225</cp:revision>
  <cp:lastPrinted>2012-11-14T09:18:29Z</cp:lastPrinted>
  <dcterms:created xsi:type="dcterms:W3CDTF">2012-10-22T06:57:56Z</dcterms:created>
  <dcterms:modified xsi:type="dcterms:W3CDTF">2012-12-12T12:58:02Z</dcterms:modified>
</cp:coreProperties>
</file>